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ink/ink3.xml" ContentType="application/inkml+xml"/>
  <Override PartName="/ppt/notesSlides/notesSlide6.xml" ContentType="application/vnd.openxmlformats-officedocument.presentationml.notesSlide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4"/>
  </p:notesMasterIdLst>
  <p:sldIdLst>
    <p:sldId id="426" r:id="rId2"/>
    <p:sldId id="433" r:id="rId3"/>
    <p:sldId id="472" r:id="rId4"/>
    <p:sldId id="473" r:id="rId5"/>
    <p:sldId id="429" r:id="rId6"/>
    <p:sldId id="474" r:id="rId7"/>
    <p:sldId id="479" r:id="rId8"/>
    <p:sldId id="478" r:id="rId9"/>
    <p:sldId id="470" r:id="rId10"/>
    <p:sldId id="476" r:id="rId11"/>
    <p:sldId id="477" r:id="rId12"/>
    <p:sldId id="434" r:id="rId13"/>
  </p:sldIdLst>
  <p:sldSz cx="9144000" cy="5143500" type="screen16x9"/>
  <p:notesSz cx="6858000" cy="9144000"/>
  <p:embeddedFontLst>
    <p:embeddedFont>
      <p:font typeface="MS PGothic" panose="020B0600070205080204" pitchFamily="34" charset="-128"/>
      <p:regular r:id="rId15"/>
    </p:embeddedFont>
    <p:embeddedFont>
      <p:font typeface="Orly's Font 2" panose="020B0604020202020204" charset="0"/>
      <p:regular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Verdana" panose="020B0604030504040204" pitchFamily="34" charset="0"/>
      <p:regular r:id="rId21"/>
      <p:bold r:id="rId22"/>
      <p:italic r:id="rId23"/>
      <p:boldItalic r:id="rId24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eacher" initials="T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75" autoAdjust="0"/>
    <p:restoredTop sz="92895" autoAdjust="0"/>
  </p:normalViewPr>
  <p:slideViewPr>
    <p:cSldViewPr snapToGrid="0" snapToObjects="1">
      <p:cViewPr>
        <p:scale>
          <a:sx n="84" d="100"/>
          <a:sy n="84" d="100"/>
        </p:scale>
        <p:origin x="-72" y="-90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8405" cy="384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9T23:20:08.940"/>
    </inkml:context>
    <inkml:brush xml:id="br0">
      <inkml:brushProperty name="width" value="0.07938" units="cm"/>
      <inkml:brushProperty name="height" value="0.07938" units="cm"/>
      <inkml:brushProperty name="fitToCurve" value="1"/>
      <inkml:brushProperty name="ignorePressure" value="1"/>
    </inkml:brush>
  </inkml:definitions>
  <inkml:trace contextRef="#ctx0" brushRef="#br0">146 9 33,'0'0'27,"0"-3"-1,0 3 6,0 0-6,0-2-4,0 2 0,0 0-5,0 0-4,0 0 3,0 0 1,0 0-3,0 0-3,0 0-4,0 0 2,0 0-4,0 0-1,0 0-3,0 0 0,0 0-1,0 0-2,0 0 2,0 0-3,0 0 2,0 0-2,0 0 0,-2 0 3,2 0-1,0 0-1,0 0 1,0 0-3,-3 0 1,3 0-2,0 0 1,-3 0 0,3 0-2,-2 0-1,2 0 3,0 0 3,-4 0 0,4 0 1,0 0 0,0 0-1,0 0 1,0 0-2,0 0 2,0 0-2,0-3 0,0 3-6,0 0 6,0 0-1,0 0 2,0 0-4,0 0 4,0 0 2,0 0 1,9 0-2,0 0 0,-4 10 0,2-4 0,-2 1-1,1 1 1,0-3 1,-3 3-1,-3 0-1,6 0-1,-6-3 1,3 3-2,-3 0 2,0-3-1,0 5-2,0-5 1,0 3 5,0-3-4,0 0 7,-9 5 1,4-2-3,-7 0-2,2-1-1,5-4-1,-4-3 2,4 2-2,-7-2 2,0 3-3,0 0-2,0-3 3,3 0-3,1 0-5,-4 0-7,0 0-14,3-3 4,-5-7 19,7 0 1,-1 2 14,1-2-41,7-1 41,-2-1 13,2-1-72,0 0 86,0 3-23,0 2-10,0 5 7,0 3 1,0 0-12,0 0 17,14 0-3,-2 0-6,3 0 2,-6 0-4,3 0-2,2 0 9,-2 0-10,0 0-1,-9 0 0,-1 0 0,1 0-1,-3 0 1,0 0 2,0 0 0,0 0 1,0 0-5,0 3 1,0-3 1,0 8 0,0-3 1,0 2-1,0 4 2,0-1-1,0 0-4,0-2 5,0 0-2,0-1 1,0 1 0,0 0-1,0-3 1,0 2-1,0-1 0,0-4 1,0 1-2,-3-3 1,1 0 1,-1 0-2,3 0-1,-7 0-2,2 0-3,-1 0 7,0 0-3,1 0-10,-2 0 11,-2-11-8,4-1-15,0-1 24,1 0 10,1 5-3,3 3 1,0 5 4,0-10-4,0 0-46,0-3 79,0 0-36,0 8 5,7-1-8,3 4 5,2-1-9,0 1 6,-3 2-3,3-3 0,-4 3 1,-4 0 1,1 0-5,-2 0 7,1 0-7,1 0 8,-2 0-4,3 0-1,-3 0 3,2 3-4,2 7 5,-2 6 0,2-1-3,1 1 0,-4-1-1,-2-2-1,1-3 5,-3-2-6,0-1 4,0-4-2,0-1 0,0 4 1,0-4-2,0 1-1,0 4 1,0-4-2,0-1 0,0 1 1,0 0-2,0-1 0,-9-2-3,-2 0-1,2 0 3,-3 0 3,0 0-17,0-2 11,7-6 6,1-5-30,1 3 4,1-3 19,-1-7 32,3-1-78,0 3 67,0 0-10,0 8-8,0 2 11,8 3 9,4 2-7,-3 0-1,0 1 6,-1 2-6,1 0-8,-2 0 4,-2 0 5,1 0 11,0 2-6,-3 11 1,3-2-7,-3-1 3,-3 3 2,3 0-3,-3-3-1,0 3-2,0-3-5,0-2 2,0 0 1,0-1-2,0-4 0,0-1-1,0 4 1,0-6-1,0 0 1,0 0-1,0 0-1,0 0-1,-10 0-2,-1 0-2,-7 0-3,7-6 5,-1-1-1,4-3 1,-1-1-27,2 1 21,2-3-7,2-2-12,0-1 40,3 6-13,0 0-2,0 2 8,0 3-3,0-1 6,6 4-2,-1-1 0,2 1-4,-2 2 2,1 0 2,4 0-7,-5 0 6,0 0 0,4 0 0,-2 2 3,-2 6-1,1 0-3,0 2 0,-3-2 1,-3 2-3,2-2 2,-2 2 0,0-2 1,0-3-4,0 3-1,0-3 4,0-2 0,0 2 0,0 0 0,0 0 1,0 3 0,-2-1-5,-7-4 1,3-1 1,1 1-1,-2 0 0,2-3-1,-4 0-3,4 0 2,-7 0-2,3 0-1,2 0 4,7 0 1,0 0 10,0-16-86,0-2 83,0-5-1,0 3-5,0 4-3,0 6-2,9 2 15,3 5 0,-3 1 4,-1-1-9,1 1-1,-2 2-2,-2 0 0,1 0-1,-2 0 7,-2 0-6,1 0 0,3 0 6,-3 2-8,-3 9 0,3-1 1,-3 3-2,2-3 4,-2 1-4,0-1 3,0-3-4,0 1 2,0-3 1,0-2 2,0-3 5,0 0-2,0 2-1,0-2 2,0 0 1,0 0 5,0 0-4,0 0-4,0 0-9,0-2 8,-8-8-6,4 2-5,-1 0 2,3 1-23,-2-4-52,4 6 3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9T23:27:29.476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73 79 54,'0'-6'73,"0"3"-44,-2-2 16,2 2-8,0 1 0,0 2-4,0-3-19,0 3-3,0 0 0,0 0-2,0 0 5,0 0-4,0 0 0,0 0 5,0 0 1,0 0-3,0 0 0,0 0-3,0 0-2,-3 0-1,3 0 2,-3 0 0,3 0 3,0 0-7,0 8 6,-4 6 0,2 1-2,-1 1-2,1 2-4,-1 1 0,-1 2 1,-1 3-1,2-1-3,-1 6 2,2 0-1,2-5-3,-3-1 2,3-1 1,0 3 1,0 2-2,0 0 2,0-1-2,0-3 0,0-1-2,0-4 2,0 1-1,0-4 1,0 4 0,0-4 1,0 3-1,0 1 0,0-3 0,0-3-1,0 0 1,0 3 0,0 3 0,0-4 0,0 4-1,-5-1 5,-2 3-6,2 0 2,1 3 2,2-6-4,-1 3 2,3-5 2,0 3-2,0-4-2,0 1 4,0-5-2,0 2 0,-3 0 0,3 3 0,0 0 1,0-1-1,0 4 2,0-1-2,0-2 0,0 0 0,0-6 2,0-2-2,3-3 0,0-2 1,-3 0-1,0-3 1,0 3-1,0-1-1,0 1 1,0 2 1,0 3 1,0 2 0,0-2-2,0 3 1,0-6-1,0-3 1,0-2-2,0 0-1,0 0-8,0 0-6,0 0-21,0 0-12,0 0-18,0 0-41,0-5-59</inkml:trace>
  <inkml:trace contextRef="#ctx0" brushRef="#br0" timeOffset="5877">65 0 24,'0'0'19,"0"0"5,0 0 3,0 0 6,0 0-1,0 2-6,0-2-9,0 0 1,0 3 0,0-3-3,0 0-4,0 0 5,0 0 1,0 0 1,0 0 1,0 0 1,0 3 1,0-3-2,0 0 3,0 0-3,0 0-6,0 0 2,0 2 0,0-2 0,0 3 1,0-3-5,6 2-3,5-2 0,6 3-2,2-3-3,0 2 0,2-2-2,0 3 0,-4-3 0,2 0-1,5 0 0,-3 0 1,-4 0-1,1 0 0,2 0 0,1 0 0,-4 0 0,9 0-1,-5 0 2,1 0 0,-1 0-1,-1 0 0,-5 0 0,4 0 0,2 0 0,0 0-1,-1 0 3,1 0-2,-2 0-1,2 0 1,-1 0 0,3 0 0,-5 0 0,-1 0 0,-2-3 0,2 3 0,-2 0-1,0 0 2,2 0-1,0 0-1,4 0 2,0 0-1,-2 0 0,2 0 0,-1 0 0,-6 0 0,7 0 0,0 0 0,-2 0 1,2 0-1,-6 0 0,1 0 0,-4 0 0,0 0 0,2 0 1,-2-2-2,2-1 2,-2 3-2,3-2 1,-1 2 0,-2 0 1,-3 0-2,0 0 0,-9 0 1,3 0 1,-3 0-1,0-3 0,0 3 0,0 0 0,0 0 1,2 0-2,-2 0 1,0 0 0,0 0 0,0 0 0,0 0 1,0 0 0,0 0-1,0 0 0,0 0-2,0 0 2,7 0 0,-2 0 1,0 0-2,7 0 1,0 0 1,11 0-1,1 0 1,-1 0-2,-3 0 1,-6 0-2,-7 0 0,-5 0-1,-2 0 0,0 0 3,0 0 1,0 0 1,0 0-2,0 0 0,0 0 0,0 0 0,0 0 0,0 0 0,0 0 1,0 0-1,0 0 0,0 0-4,0 0-11,0 0-32,0 0-29,0 0-89</inkml:trace>
  <inkml:trace contextRef="#ctx0" brushRef="#br0" timeOffset="25016">68 1160 3,'0'-3'30,"0"0"-12,0 3 8,0-2-8,0 2 0,0 0 3,0-3-3,0 3-4,0 0-1,0 0-6,0 0 2,0 0-1,0 0 3,0 0-1,0 0 3,0 0-2,0 0-2,0 0 3,0 0 1,0 0-1,0 0-1,0 0 2,0 0 0,0 0-2,0 0 1,0 0 1,0 0 0,0 0 3,0 0-1,0 0-1,0 0-5,0 0 1,0 0-2,0 0 0,0 0 0,0 0 1,0 0-2,0 0-1,0 0-1,0 0-1,0 0 2,0 0 1,3 0-2,6 0 1,-1 0 1,7 0 0,-7 0-4,4 0-1,-3 0 0,0 0-1,-1 0 0,4 0 1,-3 0-2,3 0 1,-5 0 0,3 0-1,1 0 1,4 0 1,-4 0-1,1 0 0,-3 0 0,3 0 0,-2 0-2,2 0 3,0 0-1,0 0-2,-1 0 1,1 0 0,-3 0-1,-3 0 2,0 0-1,2 0 0,4 0 0,-1 0 1,4 0-1,-4 0 0,-1 0 0,-3 0 2,0 0-2,-2 0 0,4 0 1,0 0 1,-1 0-1,-1 0 0,1 0-1,-2 0 1,6 0-1,-7 0 0,2 0 0,-2 0 1,4 0-1,0 0 0,-1 0 1,1 0-1,-4 0 1,5 0-2,-1 0 2,-4 0-1,4 0 0,-4 0 0,4 0 0,3 0 0,-3 0 0,-4 0 0,7 0 1,3 0-1,-4 0 0,1 0 0,2 0 0,-4 0 0,1 0 1,0 0-1,-2 0 0,3 0 0,-1 0 0,-1 0 0,-3 0 1,0 0-1,-2 0 0,2 0 0,-2 0 0,4 0 1,-4 0 0,4 0-2,1 0 2,0 0 0,2 0-1,-1 0 0,-1 0 0,-1 0 0,2 0 0,0 0 1,5 0-1,3 0 0,-1 0-1,-3 0 1,-1 0 1,1 0-1,-4 0 0,-3 0-1,-1 0 1,-2 0 0,1 0 0,-6 0 1,3 0-1,-3 0 0,0 0 0,7 0 1,0 0 0,0 0-2,-2 0 2,2 0-2,-2 0 2,0 0 0,4 0-2,-2-2 2,-2 2-1,-2 0 0,3 0 0,-3 0 0,2 0 0,4-3 0,-6 3 0,6 0 0,0 0-1,-1 0 2,-2-2-1,0 2-1,0 0 1,-3 0-1,2 0 2,-5 0-2,4 0 0,-2 0 1,-2 0 0,3 0 0,-3 0 0,3 0 0,1 0 0,1 0 0,0 0 1,2 0-1,-5 0 1,1 0-1,-3 0 0,4 0 1,-4 0-1,0 0-1,0 0 2,0 0-1,0 0 3,0 0-2,2 0-1,-2 0 1,0 0 0,0 0 1,0 0-1,0 0 0,0 0 0,3 0-1,-3 0 0,0 0-1,0 0 1,0 0 0,0 0 0,2 0 0,-2 0 0,3 0 0,-3 0 1,0 0-1,0 0 0,0 0 0,0 0 0,4 0 0,-1 0-1,-3 0 1,2 0 0,-2 0 0,0 0 1,0 0 2,0 0-2,0 0 0,0 0 0,0 0-1,0 0 0,0 0 0,0 0 1,0 0-2,0 0-2,0-3-16,0 0-49,0-5-48,0-2-135</inkml:trace>
  <inkml:trace contextRef="#ctx0" brushRef="#br0" timeOffset="27868">1355 23 73,'0'-3'31,"0"1"-2,0 2-5,0 0 1,0 0 2,0 0-7,0 0-1,0 0-3,0 0-5,0 0 5,0 0 1,0 0-2,0 0-3,0 0 2,0 0 2,0 0-3,0 0 0,0 0-1,0 0 3,0 0-6,0 0-1,0 0 0,-3 0 1,3 0 4,-2 0-2,2 0-2,0 0 1,0 0-2,0 0-1,0 0-4,-4 2 0,4 1 3,-3 2 2,3 1-3,0 2 1,0-3-1,0 5-1,-2-2 0,-1 3 0,-1-1 0,4-2-2,0 2 0,0-1 1,0-1-1,0 2-1,0 0 0,0-1-1,0 1 2,0-2-1,-2 2 0,2 4-1,0-1 0,0-1 1,0 5-2,0-7 1,0 3 2,0-2-3,0 2 2,0-3-2,0 1 2,0 0-1,0-4 0,0-2 0,0 3 1,0 1-2,0 1 2,0 0 2,0 1-3,0 0 0,0-1 0,0 0 1,0 1-1,0 0 0,0-1 0,0-2-1,0 0 1,6 0 0,-6-3 0,0 3 0,0 0 1,0 3 0,0-1 0,0 0-1,0-2 0,0 3 0,0-3 1,0 2-1,0-2 0,0 0 0,0 0-1,0 0 2,0 0-1,0-3 0,0 3 0,0 0 1,0 0-1,0 0 0,0-3 0,0 3-2,0-3 3,0 3-2,0 0 1,0 2 0,0 1 1,3 0-1,2-1 0,-5 0 0,4-1 0,-2-2 1,-2 1 0,3 0-1,-3 3 0,0-3 0,3-1 0,-3 1 1,0 0-1,0-2 1,0 2-1,0-1 0,0-2 0,0 1 1,0 2-1,0 0 2,0 0-2,0-1 1,0 1 0,0 0-1,0 0 1,0-3 0,0 1 0,0-1 0,0-3 0,0 3 0,0-2-1,0 0 2,0 0-1,0 0-1,0 2 1,2-3 0,-2 3 0,0-2 0,0 2 0,0-2 0,0 2 0,0-2 1,0 2-1,0-2 0,0 0-1,0 2 2,0-3-2,4 1 1,-4-1-1,0 1 2,0 0-1,0 2-1,0-3 2,0 1-1,0 0 3,0 0-2,0-3-1,0 2 0,0 1 0,0-3-1,0 3 2,0-1-2,0-2 0,0 3 1,0-1-1,0 1 0,0-1 0,0-2 1,0 3-1,0 0 0,0-1 0,0 1 1,0 0 0,0 0 0,0 2-1,0 3 0,0-3 0,0 2 0,0-1 1,0-1-1,0-2 1,0 2-1,0 0 1,0 1-2,0-4 1,0 3 1,0-2-1,0 2 1,0-2-1,0 0 1,0 0-1,0 2 0,0-3 0,0 3 0,0 1 0,0-4 0,0 3 1,0-2-1,0 3 1,0-4 0,0 4 0,0-1-1,0-3 0,0 1 1,0-1-1,0 4 0,0-4 1,0-2 0,0 3 0,0-3 2,0 3-2,0-3 2,0 3 0,0-3 0,0 2-1,0-2 0,0 0-1,0 0 0,0 0-1,0 0 1,0 0-2,0 0-17,0 0-39,0 0-71,0-5-82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10T02:18:29.218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0 0 13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09T22:00:13.706"/>
    </inkml:context>
    <inkml:brush xml:id="br0">
      <inkml:brushProperty name="width" value="0.07938" units="cm"/>
      <inkml:brushProperty name="height" value="0.07938" units="cm"/>
      <inkml:brushProperty name="fitToCurve" value="1"/>
      <inkml:brushProperty name="ignorePressure" value="1"/>
    </inkml:brush>
  </inkml:definitions>
  <inkml:trace contextRef="#ctx0" brushRef="#br0">77 0 49,'-2'0'58,"-1"0"-20,3 0-5,0 0-10,0 0-3,0 0 1,-3 0-6,3 0 2,-4 0-4,2 0-3,2 0 2,0 0-3,0 3-1,0-3 1,0 0 4,0 0 6,0 0-1,0 0-2,0 0-7,0 0-1,0 0-6,0 0 5,0 0-3,0 0 0,9 3 1,8-1 2,7-2-4,2 0-3,3 3 2,1-3-4,-2 0 2,1 0 0,0 0 0,-3 0 0,0 0 0,-5 2 0,3 1 0,-10-3-1,-2 2 1,0 4-2,-9-6 1,-1 0-1,-2 0-1,0 0-1,0 2-4,0 1 2,0 5 3,0 5 2,0 3 3,-5 8-3,-13-1 2,7 6 0,-10-3 2,-2 0-1,3 3-2,-6 0-1,2-6 4,-2 9-3,0-5 1,0 4-2,-1-5 1,1-2 0,3 2 0,-3 0-3,7 1 6,-3-4-3,4 4 0,3-4 0,3-4-2,10-4 1,-1-2 1,-1-7-4,4-1 0,0 3 2,0 0 2,0-1 0,0 4 3,7-5-1,10 1 2,1-2 3,11-5 0,0 0-3,11 0-2,-2 0-1,-2 0 1,-5 0-2,-5 0-1,-2 0 1,-6 0 0,-3 0 1,-8 0-2,0 0-1,-4 0-3,-1 0-8,-2 0-18,0 0-49,0 0-40,0 0-69</inkml:trace>
  <inkml:trace contextRef="#ctx0" brushRef="#br0" timeOffset="952">617 399 99,'-6'0'51,"0"8"-18,1 5-2,-2 3-10,4 2-3,-2 6-1,1-3-2,2 5 5,-4 0-8,4-2-2,-5-3-2,2 0 1,1-5-7,-1 2-1,2-4-1,3-4-3,-4-2-7,4-3-1,0-3-10,0 6-14,0 1-16,0-7-20,-2 1-38</inkml:trace>
  <inkml:trace contextRef="#ctx0" brushRef="#br0" timeOffset="1770">830 389 44,'-7'0'79,"2"0"-42,3 2-2,-2 3-10,4 3 0,0-2-8,0 2-5,0 2 9,0 5-7,0 12 0,0-3-3,0 4 1,0 4-5,0 0 0,-3-7-6,3-1 1,-3-6-2,1-6 1,-2-2-1,4-2 0,-3-6-1,3 3-1,0-2-2,0-3 4,0 0 6,0 0 1,0 0-1,0 0-4,0 0-3,0-13-5,0-11 2,12-4 1,0-1 3,0 2-3,-1 4 2,1-1-7,0 6 0,-4-1 2,4 1 1,-1 0 3,1 7-1,-3 8 1,3-4 1,-7 7-1,1-3-1,-2 3 2,-2 0-2,3 0 2,-1 0 2,4 0-1,4 5 2,0 14-1,-3-1 0,3 3 1,-7-5-1,1 4 1,-3-1-3,0-3 1,-3-3-1,0 3 2,0 2 2,0 3-2,0-3 2,0-7-3,0-3 0,0 0 2,0-6 0,0 4-2,0-6 2,0 0 1,0 0 2,0 0 2,0 0 0,0 0-3,2 0-4,5 0-8,-2-16 0,4-3 3,-1-4 3,8-3-3,-4 2-3,5 0 5,-3-2-1,3 5-1,1 2 2,-1-4-3,0 7 5,-1 1 0,1 4 2,-5 3-2,-3 0 1,-1 3 0,4 2-2,0 1 2,-3 2-1,-1-3-1,-2 3 2,-3 0 2,2 0-2,-1 0 1,1 0 0,2 0 0,-5 0 0,4 0 3,-3 0-4,3 10 1,-4 4 4,-2-1-2,3 2 2,1 2-1,-2 1 1,-2 0 3,0-2 2,0 5 0,0-3-6,0 9 1,0-4-5,0 1 4,0-6-4,0 1 2,0-4 0,0-2-1,0 1 1,0-6 1,0-3-2,0-3-1,0 1 0,0-3-4,0 0-3,0 0-5,0 0-30,0 0-55,0 0-75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10T02:25:48.149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24 80 90,'14'0'96,"-5"-12"-60,-4 4-17,1 5-6,-6 1-3,0 2 4,0 0 6,0 0-1,0 0 2,0 0 5,0 0-2,0 0-4,0 0-3,3 0-3,0 0-1,0 0-7,3-5-4,5-1 0,7 1-2,5-3 0,6 3-2,2-1 1,-4 6 0,-1-2 1,-3 2-4,-2 0 0,-1 0 0,-9 0-4,-4 0-4,-5 13-7,-2 3 8,0 2 9,0 0 2,-11 1 2,-15-4 1,2 8-2,-2-4 0,0-6 0,6 0-1,-10-3-2,8 0-2,4-2-4,4-2 4,11-4 0,3-2 1,0 0 2,0 0-2,0 0 5,0 0 4,9 0-4,5 0-1,6 0-2,1 0-1,5 0-1,-6 0 1,3 0-3,1 0 2,-1 11-1,1-6-3,-8 8 0,-4 2-1,3-1-1,-6 1 1,-4 1 6,1 2-3,-3 3 4,0 0-1,-3 5-4,0-5 2,0 4 3,0-6 2,-15-1 3,-2 5-1,-4-1 0,-2-4-1,-3-3 4,0-2-5,2-5 3,2 3-1,1-9-1,-5 1 0,3-3 3,-3 0-3,-1 0-2,7 0-1,5 0 4,3 0-3,5 0-5,-3 0-8,5 0-28,-1-3-13,3 3-32,3 0-30</inkml:trace>
  <inkml:trace contextRef="#ctx0" brushRef="#br0" timeOffset="960">768 213 20,'-7'-2'50,"-7"2"-12,4 0-13,3 0 2,-2 0-6,-1 0-1,3 8-3,-9 5 5,5 0-6,0 7-2,-1-1-4,0 4-2,6 0 2,-2 6-3,-1 0 1,4 0-1,-2-1 0,4-1 3,3 1-2,0-4 1,0-6-2,0 0-1,0-2 2,12-8-3,2 5 9,1-1-1,8-4-1,6 0-8,9-5-1,-5-3 0,4 0-3,-3 0 2,4 0-2,-3-13 5,-9-5-3,3-1-1,-5 1 0,2-3 0,-3-2-1,-11-3 2,0-3-4,0 5 2,-5 4 0,0-1-1,-5 2-2,-2 4 3,0 0 0,0-2-2,0 4 1,0 1 2,-9-4-1,-2 3-1,-4-3-1,3 3 0,-7 3 2,1 2 0,1-2-1,0 2 2,-2 0-1,2 3-1,1 0 1,-3-1-2,0 4 0,-2-1 0,-5 3 0,2 0 0,1 0 4,6 0-4,2 0 0,-2 0 1,-3 0-4,5 0 3,1 0-7,2 3-4,6 2-9,0 0-26,4 0-25,2 0-98</inkml:trace>
  <inkml:trace contextRef="#ctx0" brushRef="#br0" timeOffset="2047">1444 312 10,'0'0'65,"0"0"-21,0 0 2,0 0-10,0 0 3,0 0-12,0 0-5,0 0 1,0 0-2,0 0-2,0 0 6,6 0-2,11 0-1,4 0-8,10 0-6,10 0 0,8 0 0,-2 0-2,8-2 1,-5-3-6,-12 2 0,-1 3 1,-11-2-3,-6-1 2,-4 0 0,-8 1-1,-2 2 1,-6 0-2,0 0-2,0 0-2,0 0 2,0 0-4,0 0 5,0 0 0,0 0 0,0 0-2,0 0-3,0 0-13,0 0-20,0 0-32,0 0-24,0 0-82</inkml:trace>
  <inkml:trace contextRef="#ctx0" brushRef="#br0" timeOffset="2730">2216 0 17,'0'0'50,"0"0"-16,0 0 22,0 8-22,0 15 12,0 6-13,0 4 0,0 1-12,0 8 5,0-3 0,4-5-10,4 8-5,-2-9-2,0 2 0,0-7-7,-6-1 4,3-7-6,-3-7 1,0-5-1,0-6-1,0 1-1,0 0-4,0-3-7,0 0-18,0 0-24,0 0-27,0 0 2,0 0-47</inkml:trace>
  <inkml:trace contextRef="#ctx0" brushRef="#br0" timeOffset="3211">2602 28 33,'0'-5'42,"0"5"-8,0 0-9,0 0 0,-5 0-3,-4 0 5,-5 16 2,-6 2-4,-1 0-7,0 6-4,7-1 0,2 8 2,1-2-9,0-3 2,5-2 1,0 4-1,0 4-5,3-7 0,3 2 1,0-1 0,0-6 3,0 4-1,0-6 1,0 0 0,5-1 0,7 0 1,3-1 4,0 0-1,7-6 1,5 1-6,3-4 1,3 1-3,5-5-2,4-3 0,-1 0-2,-4 0 2,-5 0 1,-4 0 1,-4-11-3,2-4 2,-2-4 1,-4-4-4,0 0 0,-6-1-2,7 1 0,-12-4 0,-1 7-2,-8-3-1,0 4 2,0-2 3,0 3-2,-14 0 1,-3-3 0,-4 3 0,4 5-2,-1-3 2,1 3 0,0 0 0,2 3-2,4-1 3,-1 0-1,0-1-2,-2 4 3,-1 0-4,-3 1 0,1 1 1,0 4-1,2-4 1,4 6-3,-4 0-1,-2 0-5,-10 0 4,10 0 2,-6 0-1,2 0-1,4 3-3,3 2-9,2-2-20,6-3-35,6 3-28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10T02:25:52.289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6 198 92,'-3'0'58,"3"0"-5,0 0-3,0 0-6,0 0 1,0 0-1,0 0-12,0 0-6,0 0-5,14 0 0,10 0-8,7 0-4,13 0-3,2 0-2,4 0-4,4 0 0,-12 0 0,-4 0-1,-4 0 0,-16 0-3,-7 0-6,-5 0-17,-6 0-35,0 0-28,0 0-43,0 0-12</inkml:trace>
  <inkml:trace contextRef="#ctx0" brushRef="#br0" timeOffset="490">0 467 102,'0'0'51,"0"2"-5,0-2-14,0 0 6,0 0 4,0 0-5,0 0-1,0 3-3,0-3-5,3 2-10,9 1-3,2-3-5,0 3-5,3-3 0,2 2-3,4-2-1,-1 0-1,-3 0 1,0 0-2,2 0 1,-4 0-1,4 0 1,-4 0-3,-3 0-13,-2 0-28,-3 0-51,0 0-76</inkml:trace>
  <inkml:trace contextRef="#ctx0" brushRef="#br0" timeOffset="1006">818 45 105,'0'-5'122,"0"5"-59,0-3-9,0 1-25,4-1-9,4-2-1,1-1-6,3 1-8,5-1 6,9 1-2,0 5-3,4-2-4,-4 2-3,-4 0 1,-3 0-1,0 0 0,-5 0-4,2 15 2,-5 4-5,-2 4 5,0 3 2,-9 0-2,0 3 3,0 5 4,0-3-1,-7 3-2,-10-5 3,-9 4-2,-2-1-1,-2-6 0,-2 0 1,-6 0 0,7-3-2,1 1 0,7-6 0,-3-3-2,6 4 1,-4-6-4,10-3 2,2-5-2,7-2 1,1-3 4,2 0 3,2 0-1,0 0-3,0 3-4,0-3 0,0 0-5,0 2-1,2-2 14,10 3 2,6-1 0,-1 1-1,12-1 1,0 1-1,1-3 1,7 0-4,-3 0 2,8 0 0,-11 0 1,-2 0-4,4 0 1,-14 0-1,-7 0 0,0 0 0,-10 0 1,5 0-1,-2 0 1,2 0-2,-2 0-1,4 0-1,0 0-7,-4 0-12,1 0-43,-3 0-51,5 0-91</inkml:trace>
  <inkml:trace contextRef="#ctx0" brushRef="#br0" timeOffset="1838">1516 47 25,'-30'0'45,"13"0"-11,5 0 3,1 11 0,3-1 2,-4 6-8,0-3-9,1 5-3,-1 0 4,0 3-7,0 8-3,3 0-6,4-1 2,-1 1-2,0 2 1,4 0-2,2-5 1,0 0 4,0-2 2,0-1-2,12-2-4,4 0 3,5-3 3,8 0 0,0 3-3,9-5-4,6-4 1,-8-4-5,2-5 0,0 0 4,-5-3-1,-10 0 1,-1 0 0,-1 0 1,0 0 1,5-19 3,-4 1-4,-1-5-7,-4-1 0,1 1 0,-6-3-4,-4 3 2,-1-4 1,-5 6-2,-2 1 2,0 2 1,0-1-1,0-1 0,0 1-1,-2 6-3,-10-3 3,-3 1 0,1 2 1,-2 0 1,2 2 0,0 1 0,-3-5 0,-1 4-1,3 3 1,1 0 0,0 3 0,4 0 0,0-3-2,-6 3 0,5 0 2,-4 0-1,1 2 1,-3-2 0,3 5-1,2 0-1,3 0 0,3 0-4,0 0-6,1 0-13,-2 0-17,2 0-38,2 0-36,-1 0-109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10T02:26:01.370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592 31 35,'-17'-2'57,"14"-1"-17,-1 1-16,4-1-8,0 3 1,-2 0 8,2-2-2,0 2-6,-3-3 0,1 0 0,-1 3-2,-1-5-9,-1 5-5,-7-2 0,-2 2-2,-3 0 2,-13 0 0,-4 0 0,-2 0 4,-8 0-4,8 0 4,-14 13-2,6-3 0,0 3-2,-3 0 0,10 3-2,-1-1 1,12 6-6,3-1 3,12 7 0,7-7 2,4 6 0,0 1 6,0-2-2,0 1 6,15-5 4,12 0-3,-1-1 3,8-2 1,-2-5-6,4-4 0,4-7-1,-9-2-3,7 0 1,-5 0 0,-4 0 0,-6-11-1,3-4-4,0-6 4,-2 3-3,-5-3 1,2 0-4,-6 1 2,-4-1-3,4 3 5,-4 2-1,-3 3-2,-1 8 4,-2-3-5,-1 6 2,-1-3 2,-3 0 0,2-1-2,-2 1 2,3 3-2,-3-1 0,0-2 0,0 5 0,0-3 0,0 3 0,0 0 0,0 0-1,0 0-2,0 0-5,0 0-8,0 0 13,0 16 4,0 4-1,0 11 1,-3 6 4,1 4-3,2-4 2,0 4 0,0 6-1,0-3 3,0 3-1,0 2-3,0-3 4,0-1-1,0-9 0,0-5 1,0-5-2,0-5 1,0-8-3,0-2 1,0-6-1,0-3 1,0-2-1,0 0 2,0 0-1,0 0 2,0 0-3,0 0-5,0 0-13,0 0-31,7 0-95,12-10-84</inkml:trace>
  <inkml:trace contextRef="#ctx0" brushRef="#br0" timeOffset="1036">918 416 102,'0'5'44,"0"0"12,0-3-14,0 3-3,0-2 1,0-3-9,5 3 3,5 2 0,1-2-6,9-1-9,6-2-11,0 0-2,4 0-4,-8 0-2,-1 0 0,0 0 0,-10 0 0,-2 0 0,-7 0-1,2 0-3,-4 0-3,3 0-13,-1 0-12,4 0-29,0 0-49,-1 0-82</inkml:trace>
  <inkml:trace contextRef="#ctx0" brushRef="#br0" timeOffset="1471">1560 26 61,'0'-5'82,"0"5"-50,0 0-11,0 0-5,0 0-3,0 0-1,-3 0 21,-5 0 2,-7 21-5,-3 5-2,6 5-15,-2 8-2,5 0 3,4 3-5,2 1 2,-9-1-7,3 2 0,-3 0-1,5 0 1,3-5-2,4-5-1,0 0 5,0-3-2,0-3 2,0-7 3,0-3 3,18 0-1,5-2-5,4-3-2,1-2 2,13-4-1,2-1-5,1-6 2,-3 0 0,-4 0-2,-5 0 2,-6 0 2,-5-8-2,2-8-1,-6-5 1,-2 1-2,-4-4-1,-1-5 0,-8 1-3,-2 3 4,0 0 0,0 5-1,0-1-4,-14 3-1,-1 8-2,-5-1 3,3 8 3,-7 1 0,1 2 2,3 0-1,2 0 0,-2 0-2,6 10-1,-1 6 2,0 5 3,7 2-3,-1 0 4,0 4-3,3 1 3,4-2 2,-2-5-2,4-3-2,0-3 2,0-2-3,0-2-2,0-3-4,0-3-15,0-2-55,0-3-43,0 0-61</inkml:trace>
  <inkml:trace contextRef="#ctx0" brushRef="#br0" timeOffset="2279">2298 250 62,'-12'-3'81,"10"3"-33,2 0-1,0 0-2,0 0-1,0 0 0,0 0 3,0 0-10,0 0-8,2 0-5,19 0-9,5 0-8,6 0-1,-4 0-4,14 0 1,-4 0-2,-1 0 0,-2 0-3,-7 0 2,-9 0-3,-7 0-6,-10 0-16,-2 0-25,0 0-31,0 0-17,0 0-51</inkml:trace>
  <inkml:trace contextRef="#ctx0" brushRef="#br0" timeOffset="2710">2315 509 20,'-5'5'70,"5"0"-21,-3-2-9,3-3-7,0 0 2,0 0-7,0 0 1,0 2-8,0-2 0,0 3 3,0-3 2,0 0 3,0 3 4,17-3-13,9 2-10,7-2-7,3 0-3,2 0 1,-5 0-3,-7 0 0,-2 0 0,-7 0-5,-1 0-10,-4 0-20,-3 0-50,3-5-62</inkml:trace>
  <inkml:trace contextRef="#ctx0" brushRef="#br0" timeOffset="3202">3097 71 102,'0'-3'58,"0"3"-9,0 0-7,6-2-13,5 2 0,10-6-3,8 4-4,3-4-9,9 4-3,-4 2-7,-8 0-2,-5 0-2,-10 0-5,-7 0 1,-2 5-2,-5 11 5,0-3-4,0 5 6,0 5 3,0 1 0,-24-1 1,-2-3 1,-3 4-2,-11-3-1,7-3 0,2 0 0,5-5 0,5-8-2,7 3 1,11-5 0,3-1 3,0-2 0,0 0 2,0 0 0,0 0 0,0 0 3,8 0-7,13 0-2,2 0 0,6 0 3,0 0-5,1 0 4,8 0-4,-12 0 1,2 0 1,1 0-1,0 0 0,-3 0 0,-5 6 0,-9-1-1,2 5-2,-2 0 1,-3 0-3,-1 6 2,-2-3-3,-3 5 1,-3 6 3,0-1 1,0 1 1,0-4 0,0 3 0,-5 1 4,-16 4 0,-5-2-2,2 0 1,-7-5-1,-2-5 5,-5-1 0,3-5 3,-8 1-1,5-9-2,0 1 1,4-3-2,-1 0 1,6 0 0,6 0 3,5 0-2,6-3-3,7-5-1,-5 3 2,8 0-3,2 0 0,0 2 2,0 1-4,0 2 0,0-3-3,0 1-3,2-1-8,8-2-3,-1 2-21,3-2-23,-1 3-34,0-1-74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10T02:26:06.109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0 259 76,'-5'0'52,"5"0"-15,0 0-14,0 0 0,0 0 3,0 0 5,0 0 3,0 0-2,0 0 2,0 0-13,0 0 2,0 0 2,0 0-2,0 0-8,19 0-10,11 0-2,2 0-2,6 0 0,0 0-2,-12 0 2,0 0-2,-12 0-4,5 5 1,-5 8-3,-9 0 1,4 8 1,-9 5 0,0 0 3,0 6 4,0 2-2,0-1 2,-9 2-1,-3 2-1,-5-7 4,0 2-3,-3 0 1,-7-2 0,-4 0 2,-2-5-4,2-3 5,7-7-8,6-2 8,4-8-4,8-2 0,6-3 2,-2 0 2,2 0-2,0 0 0,0 0-1,0 0 2,0 0-1,0 0-6,0-3-7,0-5-1,0-2 1,8-3-1,10 3 5,2-1 3,3 1 0,3 2 0,0 3 1,1 0 0,-4 2 0,1 3 3,-7 0-2,4 0 1,-7 0 1,-2 0-1,0 0 0,-5 15 1,0 1 0,1 5 2,1-3 1,-3 1-1,2-6-1,-1-3 1,-2-2-2,-2-3 0,-3 0-2,6-2-6,-3-3-13,6 0-54,-1 0-64</inkml:trace>
  <inkml:trace contextRef="#ctx0" brushRef="#br0" timeOffset="848">816 382 56,'-9'0'39,"2"0"11,2 0-20,-4 0 12,-3 8-9,2 7-7,-9 4 9,0-4-11,-2 8-9,4 4 3,-1-4-1,1 9-6,7-9 0,3 3-2,0 3-3,4 0-3,3-5 1,0-1 2,0-2 4,0-5 1,15-1 10,6-2-7,10-2-4,7-1-2,5-4-6,4-4 1,3-2 1,-3 0-1,-6 0-1,2-5 1,-3-16-4,-4 0 2,-1-8 1,-6-2-7,-8-1-3,-7 1 0,-9 0 1,-5 2 4,0 3-2,0-3 1,-5 8-3,-16 0 0,-5 6-1,-9-1 1,1 6 4,-2-4 2,-2 1 1,6 3 1,10 0-1,1 2-1,4 2 2,5 1-3,-3 5 1,1 0 0,-2 0-3,-1 0 3,6 0-5,1 0-8,5 0-21,3 0-34,2 2-20,0 7-72</inkml:trace>
  <inkml:trace contextRef="#ctx0" brushRef="#br0" timeOffset="1560">1607 337 90,'-11'0'54,"3"0"-17,1 13 13,5 8 2,-1 3-15,3 7 4,0-5-2,0 8-7,0-3-14,0 3-11,5-4-5,2 0-1,-2 2 2,-2-3-2,3-1 1,-3-1-1,-3-6 0,2-6-2,-2-1 0,0-7-6,0-1-3,0-4-7,0 1-19,0-3-40,0 0-21,0 0-41</inkml:trace>
  <inkml:trace contextRef="#ctx0" brushRef="#br0" timeOffset="1984">1422 583 62,'5'-2'88,"2"2"-24,7 0-1,3 0-14,4 0-10,8 0-17,9 0-5,-1-3-10,1 0-6,-6 1-1,3-1-1,-6 3-1,-3 0-6,0 0-13,-5-3-31,3 3-59,-7-3-80</inkml:trace>
  <inkml:trace contextRef="#ctx0" brushRef="#br0" timeOffset="2379">2039 225 145,'0'-3'75,"0"3"-13,0 0-4,0-2-13,0 2-18,0-3-14,11-3-4,10-1 0,11 2-4,2 0 0,4-1-4,3 6 3,-6 0-3,-2 0-2,-11 0 1,-1 3-3,-7 15-4,-7 1 4,-4 6-5,-3 7 1,0-4 9,0-4-3,-12 8 5,-21-6-1,-5 3-1,-5-9 2,2-4-3,3 3-1,3-6-2,6-8-2,12 0-4,13-5 7,2 0 0,2 0-2,0 0-7,0 0 4,12 0 4,16 0-1,2 0 2,2 0-7,6 0-1,-3 0 3,8 0-2,0 5 5,-7 8 2,-1 1-4,-6-2 4,-15 1-1,-2 1-6,-3 4 1,-9 2 2,0 4 3,0-1 1,0 2 1,0-2 4,-14-2 0,-7-3 2,-3 0-1,5-2 1,-7-5-2,2-1 2,-2-2-2,-3-1 0,-4-4 0,-2 0-2,-3 0-3,-2-3 2,2 0-4,15 0-1,14 0-6,0 0-12,9 0-64,0 0-51</inkml:trace>
  <inkml:trace contextRef="#ctx0" brushRef="#br0" timeOffset="3160">2795 512 93,'0'0'75,"0"0"-28,0 0-4,0 0-9,0 0 8,0 0 9,0 0-2,0 0-14,7 0-15,19 0-11,5 0-8,7 0-1,0 0 0,-2 0 0,-8-3-3,1 3 0,-8-2-3,-7 2-12,-7 0-17,-7 0-52,0 0-53,0 0-45</inkml:trace>
  <inkml:trace contextRef="#ctx0" brushRef="#br0" timeOffset="3561">2717 760 99,'-5'3'53,"2"0"-6,3-3-11,0 2-4,0-2-9,0 3-4,0-3-6,0 3 4,0-3 7,0 0 6,0 3 18,5-3-16,16 5-19,10-3-9,-2-2-2,16 0-4,-7 0 2,0 0-7,-4 0-11,-4 0-22,-4 0-44,-4 0-63,-1 0-25</inkml:trace>
  <inkml:trace contextRef="#ctx0" brushRef="#br0" timeOffset="4073">3506 337 50,'-3'-5'109,"0"5"-35,3-2-15,0 2-6,0 0-11,0 0 0,0 0-12,0 0-4,0-3-6,0 3-7,0 0 2,0 0-9,9-3-6,11 1 1,1-1 0,8-3-1,0 6-1,3 0 1,-3-2 0,0 2-2,-6 0 1,-2 0-1,-9 0 0,0 0-3,-7 8-3,0 3-2,-1 2-2,-4 7 3,0 7 6,0 1 1,-4-4 2,-13 7 0,-6-2 0,1 3-1,-6-4 2,2 3-2,-5 1 1,4-1-3,-1 3 2,1-5 0,1-3 0,3 0 1,4-2 1,2-4-2,0 7 1,3-7 0,2-1-2,3-3 3,0-4-1,1 2 0,2-1-2,0-3 2,6-2 0,0-3-5,0 3 3,0-5 0,0 2 3,0-2-1,0 0 1,0-1 2,0-2 2,0 0-2,0 0 2,0 0 0,0 0-1,0 0 4,3 3-4,6-1 0,3 1-2,2-1 1,1 1 0,4-3-2,0 0 2,4 0-1,-1 0 0,4 0-3,5 0 3,0 0-2,7-8-1,-5 1 0,-5 1 0,-4 1-1,-10 2-2,-6 0-2,-4 3-4,-4 0-6,0 0-8,0 0-1,0 0-17,0 0-32,0 0-28,0 0-67</inkml:trace>
  <inkml:trace contextRef="#ctx0" brushRef="#br0" timeOffset="5117">4068 330 17,'0'-3'115,"0"3"-52,0 0-17,0 0-11,0 0 4,0 0-2,0 0-4,0 0-2,0 0-4,0 0-6,0 0-2,0 0-1,7-3-11,12 3-5,10-2 0,6 2-3,8 0 3,-5 0-1,-2 0-6,-10 0 1,-8 0 3,-10 2-8,-1 6-6,-7 5 3,0 2 4,0 7 7,-7 4 1,-16 0 0,-9 2-1,-3 4 0,3-9-1,-8 4 1,7-9-1,4-2 0,3-3 0,3-5 0,8-3-4,3-3 3,6-2 3,6 0 3,0 0 3,0 0-6,0 0-10,0 0 3,18-5-4,2-5-3,1 5 3,5-3 2,-2 3-3,2 5 1,2-3 3,1 3 2,-3 0 6,7 0-2,-4 0 2,-3 11 0,-2 1 0,-1 1 0,-11 1 1,5 1 0,-3 3-2,-2 4 1,0-4 0,-3 5 0,-4-4-2,-2 1 0,-3-1 1,0-3 1,0 4 0,-8-1 7,-16 7-2,-4-8 2,-2 0 1,-11-5 0,0-5 3,1 0 3,2-2-5,-3-1-1,4-5-4,-1 0-1,5 0-1,4 0 0,9 0-2,5 0 0,7 0-10,5 0-26,3-8-75,0 2-131</inkml:trace>
  <inkml:trace contextRef="#ctx0" brushRef="#br0" timeOffset="17710">3325 0 66,'-3'10'38,"3"-7"-1,0-3-13,0 3 1,0-3 1,0 0 0,0 0 1,0 0-4,0 0-3,0 0-6,0 2 0,0 1-1,0-3-2,0 0 2,0 0 3,-2 6 0,-1 1-7,1 6 2,-5 2 0,7 2-2,-3-7 2,1 8 5,2-5-6,-4 3-6,4 2-1,-3 1 2,3 2-1,0-4-1,0 0 1,0-2 2,0 1-3,0 5 0,0-3 0,0 3-3,0-3 1,0 0 0,0-2 1,0 0 0,0 5-2,0-8 3,0 0-3,0 0 2,3 0-2,1 0 2,-4 0 0,0-2-2,0-1 3,0 3 0,0 1 1,0-4-3,0 0 1,0 0 0,0 4 1,0-1-1,0 2 0,0 4-1,-4 2 1,4-3-2,-3-2-2,1-1 2,-1-4 0,3 5 0,0-6-1,0 0-1,0 3 2,0 3 2,0 3-2,0-1 3,0 0-3,0 0 1,0-2-1,0 0 1,0-3 0,0-3 0,0 0 0,0 9 4,-3-3-3,-1 2-1,2 3 0,-3-8-1,1 0 2,1 0 4,-2-2-6,-2 2 1,5-3-1,-1 0-1,0 1 2,0 2-2,0 5 5,0 1-2,1-1-2,2-5 0,0 0 2,-4-5-2,4 3 0,0-1 1,0 0-1,-3 1 1,1-1-1,2 1 2,-3-4-2,0 1 0,-1 0 1,2 0 0,-1 3-1,-3 2 0,3-3 1,-2 0-2,-2 1 1,7-6-1,0-2 0,0 0 1,0-3-1,0 0 2,0 0-1,0 0 0,0 0 2,0 0 3,0 0-3,0-6 0,12-1-2,-3-5 2,3 5-1,-4-1-2,7 0 2,0 3-1,-1-2 0,1 1 0,2 1 0,4-1 0,5 1 1,-3 3-1,-3-4 0,6 4 0,-2-1-1,2 3 2,-3-2-2,1-1 1,2 1 1,-2-1-1,2-2 0,-4-1 0,8 1 0,-4 0-1,0 2 1,1 0 0,-1-2-1,-3 3 2,1-3-2,2 2 1,-4 1-1,2-1 2,2 0-2,7 1 1,-5-1-1,4 1 1,3-4-1,-2 6 1,-7-5 0,-6 2 1,1 0-1,-4 1 0,1 2-1,-1-5 2,6 2-2,-6-2 1,4 2-1,-1 1 1,-2-1-1,-1 1 0,0-3 1,2 2 0,-5 0-3,3-2 3,0-1-1,-1-1 1,3 1-1,5 1 1,-3 3 0,-2 2-1,0 0 1,-9-3 0,6 3 0,-6 0-1,2 0 2,-3 0-1,0 0 0,-1-2 0,1 2 0,1 0 0,4 0-1,-2-3 1,7 3-1,-3 0 0,-2 0 1,1 0 0,-3 0-1,-1 0 2,-3 0 0,-1 0-2,-2 0 1,2 0 0,-5 0 0,-2 0 1,0 0-1,0 0 1,0 0-1,0 0 1,0 0-1,0 0 0,0 0 2,0 0 1,0 0-1,0 0 0,0 0-1,0 0 1,0 0-2,0 0 0,0 0 0,0 0 0,0 0 1,0 0 0,0 0-1,0 0 0,0 0 1,0 0 0,0 0 0,0 0-1,0 0 0,0 0 1,0 0 2,0 0-2,0 0 0,0 0 0,0 0 0,0 0 0,0 0 1,0 0 1,0 0-2,0 0 1,0 0-2,0 0 1,0 0-1,0 0 0,0 0 2,0 0-1,0 0 1,0 0 2,0 0 1,0 0 1,0 0 3,0 0 1,0 0 2,0-3-2,0-2-10,0-3 2,0 0 1,0 0-2,0 1 2,0-4-1,0-2 0,0 0 1,0-3-2,0 4 0,0-7 1,0 8-3,0-4 3,0 5-1,0-4 0,0 4-1,0-1 1,0-1 0,0-2 0,0 4 0,0-3-2,0 3 2,0 2 0,0 2-1,0 1 1,0 0-1,0-1 0,0-1 2,0 2-2,0-1 0,0 1 0,0-3 0,0 0 0,0 0 0,0 1 0,0 1-2,0 1 1,0 0 2,0 0-2,0 0 2,0-1-1,0-2 2,0 3-2,0 2 0,0-4 0,0-1 0,0 0 0,0-3 0,0 3 0,0-2 0,0 3 0,0-4 0,0 1 0,0 1 0,0-1 1,0 0-2,0 0 2,0 2-2,0-1 2,-2 2-1,2-1 0,0-2 0,0 2-1,0-6 1,0 4-3,0 0 1,0-1 4,0 1-1,0 2-1,0 0 0,0 3 0,0-6 0,0 4 0,0-4 0,0-2 0,0-3-1,0 6 1,-4-3 0,4-1 1,0 2-1,-3 1-1,0 1 1,3 2 1,0 0 1,0 0-4,0 3 2,0-3-1,0 1 1,0-4 0,0 3 0,0 0 0,0 0-1,0 1 1,0-1-1,0-3 2,0 0-1,0 4-1,0-1 0,0-2 1,0-6 1,0 5-1,0 1 0,0 0 0,0-1 0,0 1 1,0 2-1,0 8-2,0-3 2,0 0 0,0 1-2,0-6 2,0 0 0,0 8 0,0-5 0,0 3 1,0-4-2,0 1 1,0 2 0,0 0-1,0 1 1,0-6 0,0 3-1,0-3-1,0 1 2,0-1-1,0 2 2,0 1-1,0 2 0,0 3 1,0-2-1,0 2-1,-2-5-2,-2 5-1,4 0 0,0 0 1,-3 0 4,3 0-1,-2 0 0,2 0 0,0 0 0,-3 0-1,3 0 2,-3 0 0,-1 0 1,2 0-2,-1 0 2,-6 0-1,1 0 0,-7 0-1,-2 0 0,-4 0 2,4 0-1,-3 0-2,-1 0 2,0 0-3,-5 0 3,6 0-1,-6 2 0,5-2-1,2 0 0,0 0 1,2 3 0,-1-3-1,-2 5 1,-1-5 0,4 0 0,0 5-3,-4-2 3,4 0-1,-1 0 1,1-1 1,5-2-2,-2 3 2,-3-1-1,-1 1 0,3-3-2,-2 0 2,3 2-1,-2 1-1,6 0 2,-6-1-1,2-2 0,-1 0 1,1 0 0,-1 0 0,4 0 0,-1 0 0,0 0-1,-2 3 1,-1-3-2,-2 0-1,-6 0-2,-6 0 1,-1 0 2,1 0 1,3 0-1,0 0 2,5 0 0,4 0 0,0 0 0,3 0 0,2 0 0,-4 0-1,6 0 1,-2 0 0,-6 0-2,-2 0 3,6 0-1,2 0 0,0 0 0,3 0 0,4 0 0,-2 0 0,2 0-1,-7 0 0,-2 0 1,-1 0 0,-3 0 0,4 0 0,2 0 0,4 0 0,-4 0 1,0 0-1,1 0-1,-1 0 1,0 0 1,3 0-2,-3 0 1,4 0 0,6 0-1,-2 0 2,1 0-3,-2 0 1,5 0-1,-7 0 0,5 0-3,-5 0-5,2 0 4,2 0-5,3 0-2,0 0-10,0 0-5,0 0-9,0 0-20,0 0-3,0 0-36,0 0-36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8-10T02:23:50.533"/>
    </inkml:context>
    <inkml:brush xml:id="br0">
      <inkml:brushProperty name="width" value="0.10583" units="cm"/>
      <inkml:brushProperty name="height" value="0.10583" units="cm"/>
      <inkml:brushProperty name="fitToCurve" value="1"/>
      <inkml:brushProperty name="ignorePressure" value="1"/>
    </inkml:brush>
  </inkml:definitions>
  <inkml:trace contextRef="#ctx0" brushRef="#br0">13 14 43,'0'0'34,"0"0"-4,0 0-3,0-3 4,0 1-4,0 2-4,0 0 4,0 0 2,0 0-2,0-3-8,0 3-3,0-2 1,0 2 1,0 0-3,0 0-2,0 0-1,0 0 0,0 0-2,0 0-2,0 0-3,0 0-1,0 0-1,0 0 3,0 0 0,0 0-2,0 0-1,0 0-2,0 0 3,0 0-4,6 0 1,6 0 1,10 0-2,-1 0 0,11 0 0,-2 0 0,10 0 1,1 0-1,6 0 0,-1 0 1,-2 0-2,-3 0 2,-7 0-1,1 0-1,-14 0 1,-2 0 0,0 0-1,0 2 1,7 3 0,4-2 0,4 0 1,-4-1-1,2 1-1,1-1 1,1 3 1,-2-2 0,2 2 0,4-2-2,0-1 1,-8-2 1,-4 3-2,-4-3 2,-3 0-1,-2 0-1,-3 0 1,4 2 0,-1-2 0,0 3 0,7-1 1,2-2-1,0 0-1,9 0 2,-3 3-1,6-3 0,-3 0 1,-6 0-2,1 0 1,-4 0 0,3 0 0,2 0 1,2 0-2,-4 3 2,-1-3-1,-2 0 0,4 0 0,-1 0 0,-3 2 0,10-2 0,2 0 2,-4 0-4,1 0 2,-6 0 0,1 0 0,-2 0 0,-4 0 2,-2 0-4,-4 0 4,6 0-1,2 0-1,0 0 1,3 0-3,0 0 3,-6 0-1,3 0 0,3 0-1,-5 0 1,-3 0 0,-4 0 0,0 0 0,6 0-2,1 0 4,-1 0-2,3 0-2,1 0 2,-8 0 0,5 0 0,-1 0 0,6 0 0,-3 3 0,4 0 2,-1 2-2,2-2 0,5-3 0,-1 2 0,3 1-2,5-3 2,1 5 0,-1-2 0,5 2 0,-3-3 0,-4 1 2,-1-1-1,7-2-1,0 0 0,3 0-1,2 0 2,-3 0 0,-2 0-2,-7 0 1,1 0 0,1 0 0,-6 0 0,0 0 0,-8 0 0,2 0 0,4 0 0,-4 0 0,2 0 0,0 0 0,2 0 0,-4 0 0,2 0 0,-6 0 0,0 0 0,0 0 0,0 0-1,-2 0 2,11 0-2,1 0 1,4 0 0,-6 0 1,1 0-2,1 0 1,-5 0 0,2 0 1,1 0-1,4 0-1,-1 0 1,5 0 0,-5 0 0,10 0 1,-4 0-2,-8 0 2,-2 3-2,5-3 2,-9 3-1,-1-3 0,1 0 0,1 0 1,-8 0-1,-3 0 0,0 0 0,0 0 0,0 0 0,7 0 0,-2 0 0,2 0-1,-5 0 2,-1 0-2,1 0 1,5 0 1,5 0-2,-1 0 0,-4 0 1,0 0 1,3 0-1,6 0-1,-1 0 1,-4 0 0,-3 0 1,-4 0-2,-3 0 1,-6 0-2,1 0 2,-6 0 0,2 0 2,4 0-4,3 0 4,-4 0-2,13 0-2,7 0 4,-2 0-2,4 0 0,1 0 0,0 0 0,-4 0 0,-7 0 0,-5 0 0,-2 0 0,-2 0 1,4 0-2,0 0-1,-1 0 2,1 0-2,2 0 0,-6 0 2,0 0-2,-5 0 1,-3 0 1,0 0-4,3 0 8,-4 0-5,4-3-3,-1 0 2,1 1-1,0 2-2,2-3 2,-2 3-3,3 0 4,-1 0-2,-5 0 1,-1 0 1,1 0 1,3 0 1,0 0-1,-3 0 1,-1 0-1,-2 0 0,2 5 1,-2-2-1,4 2 2,4 0-1,6 0 1,-2-2 0,4 2 0,-4-2-2,-3-3 2,-3 3 0,-3-3-1,-1 0 1,3 0-1,10 0 0,-4 0 0,0 0 1,2 0-2,-2 0 2,0 0-2,1 0 1,-6 0-1,2 0 2,-2 0-1,-7 0-1,-5 0-1,0 0-3,0 0 2,0 0-5,0 0-1,0 0 2,0 0 1,0 0-2,0 0-11,0 0-29,0 0 14,0 0-55</inkml:trace>
  <inkml:trace contextRef="#ctx0" brushRef="#br0" timeOffset="11375">63 52 36,'0'0'57,"0"0"-33,0 0-1,0 0 2,0 0-1,0 0-4,0 0 2,0 0 7,0 0-8,0 0-1,0 0-3,0 0 2,0 0-7,0 0-1,0 0-6,0 0-1,0 0-1,0 3 0,0 0 3,0 10 5,0 3 2,0 7-5,-3 3 1,-4 5-5,5-5 0,-1 0 5,1 2-3,2-3-5,-4-5 5,4-2 0,-6 3 1,6 3 1,-2 1-5,2 2 2,-3 3 3,-1 2-7,2 2 4,2 2-4,0-7 1,0 2 2,0-3-3,-3-1 0,3 1-1,-3-5 4,-1 4-4,2 1 3,-1-4-4,3-3 3,-2-1-3,2-2 2,-4 6 0,4-1 0,0-4-3,0 4 5,0 0-3,0-4 1,0 4 1,0-2 0,0-3 0,6 1-1,-1-4 1,-1-2-3,-1 0 3,2-3-2,-1 4 0,-1-2 0,-1-1 2,4 2-2,-6-3 1,0 1-2,4-3 1,-4-1 3,0-2 1,0 3-5,0-3 1,0 0 1,0-2 0,0 0 0,0-3-1,0 0 2,0 0 0,0 0 2,2 0 2,-2 0-3,0 0-5,3 0-21,-3 0-72,0-6-57,2-6-116</inkml:trace>
  <inkml:trace contextRef="#ctx0" brushRef="#br0" timeOffset="12464">191 1195 4,'0'-3'47,"-3"-4"1,-1 4-14,4 3-4,0 0-5,0 0-8,0 0-4,0 0 0,0 0-1,0 0-1,0 0 0,0 0 4,0 0-1,0 0-5,0 0-3,0 0 2,0 0-2,0 3 6,9 2 0,6 2 4,6 1-1,5 0-2,2 0-2,8-1-5,4 1 3,1-2-7,8-1 2,-5-2-4,5-1 3,1 1 0,0-1-2,2 1-1,0 0 0,-2 2 2,2 0-3,3 0 1,-5-3 3,5 4-5,6-4 4,-6 3-6,6 1 6,-4-1 0,3 1-2,-4 1-2,-4 1 4,3 0-2,-8-3-2,1 0 1,-1 0 0,-6 0 6,9-2-3,-1 2-4,1-2 3,-4-1-6,6-2 9,-2 0-1,6 0-2,-1 0-2,-6 0 0,6 0 0,-5 0 2,0 0-1,-2 0 1,-3 0 0,-10 0-2,5 0 0,-2 3 0,0 3-1,0-4 4,5 3 1,0 0-5,-1 1 3,4-4-1,1 3-2,-7-2 4,8-1-2,0 1-1,-1 0 2,8-3-1,-3 2 1,-5-2-4,11 0 1,-5 0 5,-4 0 0,3 0-2,2 0-6,-2 0 5,-9 0-1,7 0 2,-1 0-1,-8 0 0,5 0-1,7 0-3,-7 0 3,6 0 0,0 0 1,-5 0 0,-3 0-4,3 0 4,-12 0 0,5 0-3,4 0 1,-6 0 2,-1 0 1,-1 0 4,-2 0-6,-4 0-3,-7 0 4,-6 0 2,7 0-2,7 0-1,-2 0 1,-3 0 0,-2 0-2,11 0 2,12 0 2,1 0-1,2 0-2,6 0 2,-4 3-2,3-3 2,0 2-1,-2 1-2,5-1-1,-3 4 6,4-6-4,1 2-1,-10 1 0,11-3 2,1 3 4,-7-3-8,11 0-10,-13 0 15,-1 0-1,-10 0 0,-14 0-6,-8 0 9,-2 0 0,2 0-4,-2 0-4,4 0 5,-1 0 3,8 0-3,9 0-3,-3 0 2,6 0 4,-1 0-5,7 0 1,-6 0 2,-6 0 1,-1 0-5,-4 3 6,-10-3-5,1 0 2,-7 0 0,-5 0 2,-1 0-2,1 0-2,3 0 4,-3 0-2,3 0-2,-4 0 2,4 0 0,2 0 0,0 0-1,7 0 1,0 0 0,-1 0-2,-2 0 4,2 0-2,-9 0 0,-1 0 0,1 0-2,0 0 2,5 0 0,-2 0 0,-6 0-1,1 0 0,-6 0-6,0 0-25,-3 0-9,0 0-28,0 0-31,0 0 25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13" Type="http://schemas.openxmlformats.org/officeDocument/2006/relationships/image" Target="../media/image25.emf"/><Relationship Id="rId3" Type="http://schemas.openxmlformats.org/officeDocument/2006/relationships/image" Target="../media/image7.png"/><Relationship Id="rId7" Type="http://schemas.openxmlformats.org/officeDocument/2006/relationships/image" Target="../media/image20.emf"/><Relationship Id="rId12" Type="http://schemas.openxmlformats.org/officeDocument/2006/relationships/image" Target="../media/image24.emf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28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emf"/><Relationship Id="rId11" Type="http://schemas.openxmlformats.org/officeDocument/2006/relationships/image" Target="../media/image23.emf"/><Relationship Id="rId5" Type="http://schemas.openxmlformats.org/officeDocument/2006/relationships/image" Target="../media/image18.emf"/><Relationship Id="rId15" Type="http://schemas.openxmlformats.org/officeDocument/2006/relationships/image" Target="../media/image27.emf"/><Relationship Id="rId10" Type="http://schemas.openxmlformats.org/officeDocument/2006/relationships/image" Target="../media/image22.emf"/><Relationship Id="rId4" Type="http://schemas.openxmlformats.org/officeDocument/2006/relationships/image" Target="../media/image11.emf"/><Relationship Id="rId9" Type="http://schemas.openxmlformats.org/officeDocument/2006/relationships/image" Target="../media/image9.emf"/><Relationship Id="rId14" Type="http://schemas.openxmlformats.org/officeDocument/2006/relationships/image" Target="../media/image26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7" Type="http://schemas.openxmlformats.org/officeDocument/2006/relationships/image" Target="../media/image8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5" Type="http://schemas.openxmlformats.org/officeDocument/2006/relationships/customXml" Target="../ink/ink2.xml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5" Type="http://schemas.openxmlformats.org/officeDocument/2006/relationships/customXml" Target="../ink/ink3.xml"/><Relationship Id="rId15" Type="http://schemas.openxmlformats.org/officeDocument/2006/relationships/image" Target="../media/image9.emf"/><Relationship Id="rId4" Type="http://schemas.openxmlformats.org/officeDocument/2006/relationships/image" Target="../media/image7.png"/><Relationship Id="rId14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ustomXml" Target="../ink/ink5.xml"/><Relationship Id="rId18" Type="http://schemas.openxmlformats.org/officeDocument/2006/relationships/customXml" Target="../ink/ink8.xml"/><Relationship Id="rId3" Type="http://schemas.openxmlformats.org/officeDocument/2006/relationships/image" Target="../media/image2.png"/><Relationship Id="rId21" Type="http://schemas.openxmlformats.org/officeDocument/2006/relationships/image" Target="../media/image27.emf"/><Relationship Id="rId7" Type="http://schemas.openxmlformats.org/officeDocument/2006/relationships/image" Target="../media/image12.emf"/><Relationship Id="rId17" Type="http://schemas.openxmlformats.org/officeDocument/2006/relationships/image" Target="../media/image25.emf"/><Relationship Id="rId2" Type="http://schemas.openxmlformats.org/officeDocument/2006/relationships/notesSlide" Target="../notesSlides/notesSlide6.xml"/><Relationship Id="rId16" Type="http://schemas.openxmlformats.org/officeDocument/2006/relationships/customXml" Target="../ink/ink7.xml"/><Relationship Id="rId20" Type="http://schemas.openxmlformats.org/officeDocument/2006/relationships/customXml" Target="../ink/ink9.xml"/><Relationship Id="rId1" Type="http://schemas.openxmlformats.org/officeDocument/2006/relationships/slideLayout" Target="../slideLayouts/slideLayout4.xml"/><Relationship Id="rId6" Type="http://schemas.openxmlformats.org/officeDocument/2006/relationships/customXml" Target="../ink/ink4.xml"/><Relationship Id="rId5" Type="http://schemas.openxmlformats.org/officeDocument/2006/relationships/image" Target="../media/image7.png"/><Relationship Id="rId15" Type="http://schemas.openxmlformats.org/officeDocument/2006/relationships/image" Target="../media/image14.emf"/><Relationship Id="rId10" Type="http://schemas.openxmlformats.org/officeDocument/2006/relationships/customXml" Target="../ink/ink6.xml"/><Relationship Id="rId19" Type="http://schemas.openxmlformats.org/officeDocument/2006/relationships/image" Target="../media/image16.emf"/><Relationship Id="rId4" Type="http://schemas.openxmlformats.org/officeDocument/2006/relationships/image" Target="../media/image3.png"/><Relationship Id="rId9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155513" y="412448"/>
            <a:ext cx="6667691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know how many blocks Ian has on his tower?</a:t>
            </a:r>
            <a:endParaRPr lang="en-US" sz="2800" dirty="0">
              <a:solidFill>
                <a:schemeClr val="accent5"/>
              </a:solidFill>
            </a:endParaRPr>
          </a:p>
        </p:txBody>
      </p:sp>
      <p:grpSp>
        <p:nvGrpSpPr>
          <p:cNvPr id="80" name="Group 79"/>
          <p:cNvGrpSpPr/>
          <p:nvPr/>
        </p:nvGrpSpPr>
        <p:grpSpPr>
          <a:xfrm>
            <a:off x="2973229" y="3089812"/>
            <a:ext cx="1533383" cy="1405542"/>
            <a:chOff x="615723" y="3491052"/>
            <a:chExt cx="1533383" cy="1405542"/>
          </a:xfrm>
        </p:grpSpPr>
        <p:sp>
          <p:nvSpPr>
            <p:cNvPr id="4" name="Rectangle 3"/>
            <p:cNvSpPr/>
            <p:nvPr/>
          </p:nvSpPr>
          <p:spPr>
            <a:xfrm rot="10964029" flipV="1">
              <a:off x="778637" y="468088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 rot="16200000" flipV="1">
              <a:off x="1165530" y="3996435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 rot="5400000" flipV="1">
              <a:off x="1523174" y="3996436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 rot="5400000" flipV="1">
              <a:off x="813228" y="3996435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 rot="5400000" flipV="1">
              <a:off x="494791" y="3996435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 flipV="1">
              <a:off x="1393403" y="3733647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 flipV="1">
              <a:off x="964527" y="3735003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 flipV="1">
              <a:off x="615723" y="3735003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 rot="16200000" flipV="1">
              <a:off x="1165530" y="4547302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 rot="5400000" flipV="1">
              <a:off x="1523174" y="4547303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 rot="5400000" flipV="1">
              <a:off x="813228" y="4547302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 rot="5400000" flipV="1">
              <a:off x="494791" y="4547302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 flipV="1">
              <a:off x="1393403" y="4284514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 flipV="1">
              <a:off x="964527" y="428587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 flipV="1">
              <a:off x="615723" y="428587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 rot="5400000" flipV="1">
              <a:off x="1841609" y="4469374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 flipV="1">
              <a:off x="1834616" y="3491052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 flipV="1">
              <a:off x="1301433" y="3491052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 rot="10800000" flipV="1">
              <a:off x="1162031" y="4690214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 rot="5400000" flipV="1">
              <a:off x="813226" y="4469373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 flipV="1">
              <a:off x="1711838" y="4206585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 flipV="1">
              <a:off x="1316829" y="4207941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 flipV="1">
              <a:off x="934158" y="4207941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 flipV="1">
              <a:off x="1512927" y="3491052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 flipV="1">
              <a:off x="949377" y="3491052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 rot="16200000" flipV="1">
              <a:off x="1483966" y="3932508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 rot="5400000" flipV="1">
              <a:off x="1841610" y="3932509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 rot="5400000" flipV="1">
              <a:off x="1131664" y="3932508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 rot="5400000" flipV="1">
              <a:off x="813227" y="3932508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 flipV="1">
              <a:off x="1711839" y="366972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 flipV="1">
              <a:off x="1305541" y="3671076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 flipV="1">
              <a:off x="934159" y="3671076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 flipV="1">
              <a:off x="934158" y="474345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 flipV="1">
              <a:off x="1567532" y="468088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 flipV="1">
              <a:off x="1754097" y="474345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 flipV="1">
              <a:off x="1329167" y="474345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 rot="16200000" flipV="1">
              <a:off x="1483965" y="4469373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 rot="5400000" flipV="1">
              <a:off x="1131663" y="4469373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5100278" y="2800442"/>
            <a:ext cx="583680" cy="1686073"/>
            <a:chOff x="4705163" y="3139112"/>
            <a:chExt cx="583680" cy="1686073"/>
          </a:xfrm>
        </p:grpSpPr>
        <p:sp>
          <p:nvSpPr>
            <p:cNvPr id="62" name="Rectangle 61"/>
            <p:cNvSpPr/>
            <p:nvPr/>
          </p:nvSpPr>
          <p:spPr>
            <a:xfrm flipV="1">
              <a:off x="4811921" y="4285608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 flipV="1">
              <a:off x="4811921" y="4482085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 flipV="1">
              <a:off x="4705163" y="4660753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 flipV="1">
              <a:off x="5100172" y="4250151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 flipV="1">
              <a:off x="4842716" y="3306491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 rot="5400000" flipV="1">
              <a:off x="4982739" y="4551109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 rot="16200000" flipV="1">
              <a:off x="4721784" y="361738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 flipV="1">
              <a:off x="5104903" y="4071483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 flipV="1">
              <a:off x="4842716" y="3139112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 flipV="1">
              <a:off x="4705163" y="390705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2" name="Rectangle 71"/>
            <p:cNvSpPr/>
            <p:nvPr/>
          </p:nvSpPr>
          <p:spPr>
            <a:xfrm flipV="1">
              <a:off x="5100172" y="3496448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3" name="Rectangle 72"/>
            <p:cNvSpPr/>
            <p:nvPr/>
          </p:nvSpPr>
          <p:spPr>
            <a:xfrm flipV="1">
              <a:off x="4705163" y="4060194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 rot="5400000" flipV="1">
              <a:off x="4982739" y="3797406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 rot="16200000" flipV="1">
              <a:off x="4599018" y="4386676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 flipV="1">
              <a:off x="5104903" y="3317780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7" name="Rectangle 76"/>
            <p:cNvSpPr/>
            <p:nvPr/>
          </p:nvSpPr>
          <p:spPr>
            <a:xfrm flipV="1">
              <a:off x="4744187" y="3916983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8" name="Rectangle 77"/>
            <p:cNvSpPr/>
            <p:nvPr/>
          </p:nvSpPr>
          <p:spPr>
            <a:xfrm flipV="1">
              <a:off x="4744187" y="4095651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1580271" y="1458773"/>
            <a:ext cx="1078040" cy="3262077"/>
            <a:chOff x="1185156" y="1797443"/>
            <a:chExt cx="1078040" cy="3262077"/>
          </a:xfrm>
        </p:grpSpPr>
        <p:pic>
          <p:nvPicPr>
            <p:cNvPr id="60" name="Picture 59" descr="Zim 1.png"/>
            <p:cNvPicPr>
              <a:picLocks noChangeAspect="1"/>
            </p:cNvPicPr>
            <p:nvPr/>
          </p:nvPicPr>
          <p:blipFill>
            <a:blip r:embed="rId3" cstate="print"/>
            <a:srcRect l="40124" r="41296"/>
            <a:stretch>
              <a:fillRect/>
            </a:stretch>
          </p:blipFill>
          <p:spPr>
            <a:xfrm>
              <a:off x="1185156" y="1797443"/>
              <a:ext cx="1078040" cy="3262077"/>
            </a:xfrm>
            <a:prstGeom prst="rect">
              <a:avLst/>
            </a:prstGeom>
          </p:spPr>
        </p:pic>
        <p:pic>
          <p:nvPicPr>
            <p:cNvPr id="81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430135" y="2864813"/>
              <a:ext cx="542925" cy="419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84" name="Group 83"/>
          <p:cNvGrpSpPr/>
          <p:nvPr/>
        </p:nvGrpSpPr>
        <p:grpSpPr>
          <a:xfrm>
            <a:off x="5808136" y="1541500"/>
            <a:ext cx="1160540" cy="3209978"/>
            <a:chOff x="5367865" y="1880170"/>
            <a:chExt cx="1160540" cy="3209978"/>
          </a:xfrm>
        </p:grpSpPr>
        <p:pic>
          <p:nvPicPr>
            <p:cNvPr id="59" name="Picture 58" descr="Ian 4.png"/>
            <p:cNvPicPr>
              <a:picLocks noChangeAspect="1"/>
            </p:cNvPicPr>
            <p:nvPr/>
          </p:nvPicPr>
          <p:blipFill>
            <a:blip r:embed="rId5" cstate="print"/>
            <a:srcRect l="33750" t="7757" r="47500"/>
            <a:stretch>
              <a:fillRect/>
            </a:stretch>
          </p:blipFill>
          <p:spPr>
            <a:xfrm>
              <a:off x="5367865" y="1880170"/>
              <a:ext cx="1160540" cy="3209978"/>
            </a:xfrm>
            <a:prstGeom prst="rect">
              <a:avLst/>
            </a:prstGeom>
          </p:spPr>
        </p:pic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637929" y="2949317"/>
              <a:ext cx="514350" cy="266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4"/>
          <p:cNvGrpSpPr/>
          <p:nvPr/>
        </p:nvGrpSpPr>
        <p:grpSpPr>
          <a:xfrm>
            <a:off x="4516492" y="3210521"/>
            <a:ext cx="583680" cy="1686073"/>
            <a:chOff x="4705163" y="3139112"/>
            <a:chExt cx="583680" cy="1686073"/>
          </a:xfrm>
        </p:grpSpPr>
        <p:sp>
          <p:nvSpPr>
            <p:cNvPr id="16" name="Rectangle 15"/>
            <p:cNvSpPr/>
            <p:nvPr/>
          </p:nvSpPr>
          <p:spPr>
            <a:xfrm flipV="1">
              <a:off x="4811921" y="4285608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 flipV="1">
              <a:off x="4811921" y="4482085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 flipV="1">
              <a:off x="4705163" y="4660753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 flipV="1">
              <a:off x="5100172" y="4250151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 flipV="1">
              <a:off x="4842716" y="3306491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 rot="5400000" flipV="1">
              <a:off x="4982739" y="4551109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 rot="16200000" flipV="1">
              <a:off x="4721784" y="361738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 flipV="1">
              <a:off x="5104903" y="4071483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 flipV="1">
              <a:off x="4842716" y="3139112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 flipV="1">
              <a:off x="4705163" y="390705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 flipV="1">
              <a:off x="5100172" y="3496448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 flipV="1">
              <a:off x="4705163" y="4060194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 rot="5400000" flipV="1">
              <a:off x="4982739" y="3797406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 rot="16200000" flipV="1">
              <a:off x="4599018" y="4386676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 flipV="1">
              <a:off x="5104903" y="3317780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 flipV="1">
              <a:off x="4744187" y="3916983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 flipV="1">
              <a:off x="4744187" y="4095651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Group 73"/>
          <p:cNvGrpSpPr/>
          <p:nvPr/>
        </p:nvGrpSpPr>
        <p:grpSpPr>
          <a:xfrm>
            <a:off x="615723" y="3491052"/>
            <a:ext cx="1533383" cy="1405542"/>
            <a:chOff x="615723" y="3491052"/>
            <a:chExt cx="1533383" cy="1405542"/>
          </a:xfrm>
        </p:grpSpPr>
        <p:sp>
          <p:nvSpPr>
            <p:cNvPr id="20" name="Rectangle 19"/>
            <p:cNvSpPr/>
            <p:nvPr/>
          </p:nvSpPr>
          <p:spPr>
            <a:xfrm rot="10964029" flipV="1">
              <a:off x="778637" y="468088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 rot="16200000" flipV="1">
              <a:off x="1165530" y="3996435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 rot="5400000" flipV="1">
              <a:off x="1523174" y="3996436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 rot="5400000" flipV="1">
              <a:off x="813228" y="3996435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 rot="5400000" flipV="1">
              <a:off x="494791" y="3996435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 flipV="1">
              <a:off x="1393403" y="3733647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 flipV="1">
              <a:off x="964527" y="3735003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 flipV="1">
              <a:off x="615723" y="3735003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 rot="16200000" flipV="1">
              <a:off x="1165530" y="4547302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 rot="5400000" flipV="1">
              <a:off x="1523174" y="4547303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 rot="5400000" flipV="1">
              <a:off x="813228" y="4547302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 rot="5400000" flipV="1">
              <a:off x="494791" y="4547302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 flipV="1">
              <a:off x="1393403" y="4284514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 flipV="1">
              <a:off x="964527" y="428587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 flipV="1">
              <a:off x="615723" y="428587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 rot="5400000" flipV="1">
              <a:off x="1841609" y="4469374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 flipV="1">
              <a:off x="1834616" y="3491052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 flipV="1">
              <a:off x="1301433" y="3491052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 rot="10800000" flipV="1">
              <a:off x="1162031" y="4690214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 rot="5400000" flipV="1">
              <a:off x="813226" y="4469373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 flipV="1">
              <a:off x="1711838" y="4206585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 flipV="1">
              <a:off x="1316829" y="4207941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 flipV="1">
              <a:off x="934158" y="4207941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 flipV="1">
              <a:off x="1512927" y="3491052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 flipV="1">
              <a:off x="949377" y="3491052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 rot="16200000" flipV="1">
              <a:off x="1483966" y="3932508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 rot="5400000" flipV="1">
              <a:off x="1841610" y="3932509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 rot="5400000" flipV="1">
              <a:off x="1131664" y="3932508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 rot="5400000" flipV="1">
              <a:off x="813227" y="3932508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 flipV="1">
              <a:off x="1711839" y="366972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 flipV="1">
              <a:off x="1305541" y="3671076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 flipV="1">
              <a:off x="934159" y="3671076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 flipV="1">
              <a:off x="934158" y="474345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 flipV="1">
              <a:off x="1567532" y="468088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 flipV="1">
              <a:off x="1754097" y="474345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 flipV="1">
              <a:off x="1329167" y="474345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 rot="16200000" flipV="1">
              <a:off x="1483965" y="4469373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 rot="5400000" flipV="1">
              <a:off x="1131663" y="4469373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69" name="Oval Callout 68"/>
          <p:cNvSpPr/>
          <p:nvPr/>
        </p:nvSpPr>
        <p:spPr>
          <a:xfrm flipV="1">
            <a:off x="6528405" y="1880168"/>
            <a:ext cx="2353709" cy="1167024"/>
          </a:xfrm>
          <a:prstGeom prst="wedgeEllipseCallout">
            <a:avLst>
              <a:gd name="adj1" fmla="val -60795"/>
              <a:gd name="adj2" fmla="val -27447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596114" y="2170781"/>
            <a:ext cx="228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My tower has 23 blocks.</a:t>
            </a:r>
          </a:p>
        </p:txBody>
      </p:sp>
      <p:sp>
        <p:nvSpPr>
          <p:cNvPr id="72" name="Oval Callout 71"/>
          <p:cNvSpPr/>
          <p:nvPr/>
        </p:nvSpPr>
        <p:spPr>
          <a:xfrm flipH="1" flipV="1">
            <a:off x="302218" y="1828071"/>
            <a:ext cx="2353709" cy="1167024"/>
          </a:xfrm>
          <a:prstGeom prst="wedgeEllipseCallout">
            <a:avLst>
              <a:gd name="adj1" fmla="val -60795"/>
              <a:gd name="adj2" fmla="val -27447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69927" y="1881615"/>
            <a:ext cx="2286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We both compared it different ways!</a:t>
            </a:r>
          </a:p>
        </p:txBody>
      </p:sp>
      <p:grpSp>
        <p:nvGrpSpPr>
          <p:cNvPr id="5" name="Group 75"/>
          <p:cNvGrpSpPr/>
          <p:nvPr/>
        </p:nvGrpSpPr>
        <p:grpSpPr>
          <a:xfrm>
            <a:off x="5367865" y="1880170"/>
            <a:ext cx="1160540" cy="3209978"/>
            <a:chOff x="5367865" y="1880170"/>
            <a:chExt cx="1160540" cy="3209978"/>
          </a:xfrm>
        </p:grpSpPr>
        <p:pic>
          <p:nvPicPr>
            <p:cNvPr id="77" name="Picture 76" descr="Ian 4.png"/>
            <p:cNvPicPr>
              <a:picLocks noChangeAspect="1"/>
            </p:cNvPicPr>
            <p:nvPr/>
          </p:nvPicPr>
          <p:blipFill>
            <a:blip r:embed="rId3" cstate="print"/>
            <a:srcRect l="33750" t="7757" r="47500"/>
            <a:stretch>
              <a:fillRect/>
            </a:stretch>
          </p:blipFill>
          <p:spPr>
            <a:xfrm>
              <a:off x="5367865" y="1880170"/>
              <a:ext cx="1160540" cy="3209978"/>
            </a:xfrm>
            <a:prstGeom prst="rect">
              <a:avLst/>
            </a:prstGeom>
          </p:spPr>
        </p:pic>
        <p:pic>
          <p:nvPicPr>
            <p:cNvPr id="78" name="Picture 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637929" y="2949317"/>
              <a:ext cx="514350" cy="266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6" name="Group 78"/>
          <p:cNvGrpSpPr/>
          <p:nvPr/>
        </p:nvGrpSpPr>
        <p:grpSpPr>
          <a:xfrm>
            <a:off x="2804227" y="1881423"/>
            <a:ext cx="1078040" cy="3262077"/>
            <a:chOff x="1185156" y="1797443"/>
            <a:chExt cx="1078040" cy="3262077"/>
          </a:xfrm>
        </p:grpSpPr>
        <p:pic>
          <p:nvPicPr>
            <p:cNvPr id="80" name="Picture 79" descr="Zim 1.png"/>
            <p:cNvPicPr>
              <a:picLocks noChangeAspect="1"/>
            </p:cNvPicPr>
            <p:nvPr/>
          </p:nvPicPr>
          <p:blipFill>
            <a:blip r:embed="rId5" cstate="print"/>
            <a:srcRect l="40124" r="41296"/>
            <a:stretch>
              <a:fillRect/>
            </a:stretch>
          </p:blipFill>
          <p:spPr>
            <a:xfrm>
              <a:off x="1185156" y="1797443"/>
              <a:ext cx="1078040" cy="3262077"/>
            </a:xfrm>
            <a:prstGeom prst="rect">
              <a:avLst/>
            </a:prstGeom>
          </p:spPr>
        </p:pic>
        <p:pic>
          <p:nvPicPr>
            <p:cNvPr id="81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430135" y="2864813"/>
              <a:ext cx="542925" cy="419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71" name="Text Placeholder 1"/>
          <p:cNvSpPr txBox="1">
            <a:spLocks/>
          </p:cNvSpPr>
          <p:nvPr/>
        </p:nvSpPr>
        <p:spPr bwMode="auto">
          <a:xfrm>
            <a:off x="1252596" y="873964"/>
            <a:ext cx="666769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How do you know how many blocks Ian has on his tower?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0" grpId="0"/>
      <p:bldP spid="72" grpId="0" animBg="1"/>
      <p:bldP spid="73" grpId="0"/>
      <p:bldP spid="7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539931" y="916385"/>
            <a:ext cx="81984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Which model make the most sense to you?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9" name="Picture 48" descr="pap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5272286" y="1281460"/>
            <a:ext cx="3090672" cy="3607887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69" name="Picture 68" descr="pap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492944" y="1323455"/>
            <a:ext cx="3090672" cy="3607887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grpSp>
        <p:nvGrpSpPr>
          <p:cNvPr id="70" name="Group 74"/>
          <p:cNvGrpSpPr/>
          <p:nvPr/>
        </p:nvGrpSpPr>
        <p:grpSpPr>
          <a:xfrm>
            <a:off x="4143185" y="2876477"/>
            <a:ext cx="583680" cy="1686073"/>
            <a:chOff x="4705163" y="3139112"/>
            <a:chExt cx="583680" cy="1686073"/>
          </a:xfrm>
        </p:grpSpPr>
        <p:sp>
          <p:nvSpPr>
            <p:cNvPr id="71" name="Rectangle 70"/>
            <p:cNvSpPr/>
            <p:nvPr/>
          </p:nvSpPr>
          <p:spPr>
            <a:xfrm flipV="1">
              <a:off x="4811921" y="4285608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2" name="Rectangle 71"/>
            <p:cNvSpPr/>
            <p:nvPr/>
          </p:nvSpPr>
          <p:spPr>
            <a:xfrm flipV="1">
              <a:off x="4811921" y="4482085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3" name="Rectangle 72"/>
            <p:cNvSpPr/>
            <p:nvPr/>
          </p:nvSpPr>
          <p:spPr>
            <a:xfrm flipV="1">
              <a:off x="4705163" y="4660753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 flipV="1">
              <a:off x="5100172" y="4250151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 flipV="1">
              <a:off x="4842716" y="3306491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 rot="5400000" flipV="1">
              <a:off x="4982739" y="4551109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7" name="Rectangle 76"/>
            <p:cNvSpPr/>
            <p:nvPr/>
          </p:nvSpPr>
          <p:spPr>
            <a:xfrm rot="16200000" flipV="1">
              <a:off x="4721784" y="361738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8" name="Rectangle 77"/>
            <p:cNvSpPr/>
            <p:nvPr/>
          </p:nvSpPr>
          <p:spPr>
            <a:xfrm flipV="1">
              <a:off x="5104903" y="4071483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 flipV="1">
              <a:off x="4842716" y="3139112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 flipV="1">
              <a:off x="4705163" y="390705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1" name="Rectangle 80"/>
            <p:cNvSpPr/>
            <p:nvPr/>
          </p:nvSpPr>
          <p:spPr>
            <a:xfrm flipV="1">
              <a:off x="5100172" y="3496448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2" name="Rectangle 81"/>
            <p:cNvSpPr/>
            <p:nvPr/>
          </p:nvSpPr>
          <p:spPr>
            <a:xfrm flipV="1">
              <a:off x="4705163" y="4060194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3" name="Rectangle 82"/>
            <p:cNvSpPr/>
            <p:nvPr/>
          </p:nvSpPr>
          <p:spPr>
            <a:xfrm rot="5400000" flipV="1">
              <a:off x="4982739" y="3797406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4" name="Rectangle 83"/>
            <p:cNvSpPr/>
            <p:nvPr/>
          </p:nvSpPr>
          <p:spPr>
            <a:xfrm rot="16200000" flipV="1">
              <a:off x="4599018" y="4386676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" name="Rectangle 84"/>
            <p:cNvSpPr/>
            <p:nvPr/>
          </p:nvSpPr>
          <p:spPr>
            <a:xfrm flipV="1">
              <a:off x="5104903" y="3317780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" name="Rectangle 85"/>
            <p:cNvSpPr/>
            <p:nvPr/>
          </p:nvSpPr>
          <p:spPr>
            <a:xfrm flipV="1">
              <a:off x="4744187" y="3916983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" name="Rectangle 86"/>
            <p:cNvSpPr/>
            <p:nvPr/>
          </p:nvSpPr>
          <p:spPr>
            <a:xfrm flipV="1">
              <a:off x="4744187" y="4095651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88" name="Text Placeholder 2"/>
          <p:cNvSpPr txBox="1">
            <a:spLocks/>
          </p:cNvSpPr>
          <p:nvPr/>
        </p:nvSpPr>
        <p:spPr bwMode="auto">
          <a:xfrm>
            <a:off x="644525" y="903131"/>
            <a:ext cx="81984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Can you think of another way?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423835" y="1637530"/>
            <a:ext cx="3246496" cy="2786186"/>
            <a:chOff x="423835" y="1637530"/>
            <a:chExt cx="3246496" cy="2786186"/>
          </a:xfrm>
        </p:grpSpPr>
        <p:pic>
          <p:nvPicPr>
            <p:cNvPr id="94" name="Ink 3"/>
            <p:cNvPicPr>
              <a:picLocks noRot="1" noChangeAspect="1" noEditPoints="1" noChangeArrowheads="1" noChangeShapeType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3835" y="1763007"/>
              <a:ext cx="1009706" cy="2660709"/>
            </a:xfrm>
            <a:prstGeom prst="rect">
              <a:avLst/>
            </a:prstGeom>
          </p:spPr>
        </p:pic>
        <p:pic>
          <p:nvPicPr>
            <p:cNvPr id="95" name="Ink 4"/>
            <p:cNvPicPr>
              <a:picLocks noRot="1" noChangeAspect="1" noEditPoints="1" noChangeArrowheads="1" noChangeShapeType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06463" y="4317344"/>
              <a:ext cx="57150" cy="98387"/>
            </a:xfrm>
            <a:prstGeom prst="rect">
              <a:avLst/>
            </a:prstGeom>
          </p:spPr>
        </p:pic>
        <p:pic>
          <p:nvPicPr>
            <p:cNvPr id="96" name="Ink 6"/>
            <p:cNvPicPr>
              <a:picLocks noRot="1" noChangeAspect="1" noEditPoints="1" noChangeArrowheads="1" noChangeShapeType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8676" y="2055276"/>
              <a:ext cx="433337" cy="979209"/>
            </a:xfrm>
            <a:prstGeom prst="rect">
              <a:avLst/>
            </a:prstGeom>
          </p:spPr>
        </p:pic>
        <p:pic>
          <p:nvPicPr>
            <p:cNvPr id="97" name="Ink 20"/>
            <p:cNvPicPr>
              <a:picLocks noRot="1" noChangeAspect="1" noEditPoints="1" noChangeArrowheads="1" noChangeShapeType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250995" y="2097790"/>
              <a:ext cx="312649" cy="676695"/>
            </a:xfrm>
            <a:prstGeom prst="rect">
              <a:avLst/>
            </a:prstGeom>
          </p:spPr>
        </p:pic>
        <p:pic>
          <p:nvPicPr>
            <p:cNvPr id="98" name="Ink 24"/>
            <p:cNvPicPr>
              <a:picLocks noRot="1" noChangeAspect="1" noEditPoints="1" noChangeArrowheads="1" noChangeShapeType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60457" y="3142550"/>
              <a:ext cx="2309874" cy="617586"/>
            </a:xfrm>
            <a:prstGeom prst="rect">
              <a:avLst/>
            </a:prstGeom>
          </p:spPr>
        </p:pic>
        <p:pic>
          <p:nvPicPr>
            <p:cNvPr id="105" name="Ink 425"/>
            <p:cNvPicPr>
              <a:picLocks noRot="1" noChangeAspect="1" noEditPoints="1" noChangeArrowheads="1" noChangeShapeType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046296" y="1637530"/>
              <a:ext cx="619357" cy="300227"/>
            </a:xfrm>
            <a:prstGeom prst="rect">
              <a:avLst/>
            </a:prstGeom>
          </p:spPr>
        </p:pic>
      </p:grpSp>
      <p:grpSp>
        <p:nvGrpSpPr>
          <p:cNvPr id="39" name="Group 38"/>
          <p:cNvGrpSpPr/>
          <p:nvPr/>
        </p:nvGrpSpPr>
        <p:grpSpPr>
          <a:xfrm>
            <a:off x="5149306" y="1674697"/>
            <a:ext cx="3373499" cy="2641740"/>
            <a:chOff x="5036416" y="1674697"/>
            <a:chExt cx="3373499" cy="2641740"/>
          </a:xfrm>
        </p:grpSpPr>
        <p:pic>
          <p:nvPicPr>
            <p:cNvPr id="99" name="Ink 4"/>
            <p:cNvPicPr>
              <a:picLocks noRot="1" noChangeAspect="1" noEditPoints="1" noChangeArrowheads="1" noChangeShapeType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747781" y="1674697"/>
              <a:ext cx="514583" cy="289158"/>
            </a:xfrm>
            <a:prstGeom prst="rect">
              <a:avLst/>
            </a:prstGeom>
          </p:spPr>
        </p:pic>
        <p:pic>
          <p:nvPicPr>
            <p:cNvPr id="101" name="Ink 121"/>
            <p:cNvPicPr>
              <a:picLocks noRot="1" noChangeAspect="1" noEditPoints="1" noChangeArrowheads="1" noChangeShapeType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145956" y="3505153"/>
              <a:ext cx="1114482" cy="265209"/>
            </a:xfrm>
            <a:prstGeom prst="rect">
              <a:avLst/>
            </a:prstGeom>
          </p:spPr>
        </p:pic>
        <p:pic>
          <p:nvPicPr>
            <p:cNvPr id="102" name="Ink 122"/>
            <p:cNvPicPr>
              <a:picLocks noRot="1" noChangeAspect="1" noEditPoints="1" noChangeArrowheads="1" noChangeShapeType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382615" y="3494050"/>
              <a:ext cx="720789" cy="244553"/>
            </a:xfrm>
            <a:prstGeom prst="rect">
              <a:avLst/>
            </a:prstGeom>
          </p:spPr>
        </p:pic>
        <p:pic>
          <p:nvPicPr>
            <p:cNvPr id="103" name="Ink 123"/>
            <p:cNvPicPr>
              <a:picLocks noRot="1" noChangeAspect="1" noEditPoints="1" noChangeArrowheads="1" noChangeShapeType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036416" y="3892523"/>
              <a:ext cx="1301812" cy="320732"/>
            </a:xfrm>
            <a:prstGeom prst="rect">
              <a:avLst/>
            </a:prstGeom>
          </p:spPr>
        </p:pic>
        <p:pic>
          <p:nvPicPr>
            <p:cNvPr id="104" name="Ink 124"/>
            <p:cNvPicPr>
              <a:picLocks noRot="1" noChangeAspect="1" noEditPoints="1" noChangeArrowheads="1" noChangeShapeType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666780" y="3795690"/>
              <a:ext cx="1743135" cy="520747"/>
            </a:xfrm>
            <a:prstGeom prst="rect">
              <a:avLst/>
            </a:prstGeom>
          </p:spPr>
        </p:pic>
        <p:pic>
          <p:nvPicPr>
            <p:cNvPr id="106" name="Ink 118"/>
            <p:cNvPicPr>
              <a:picLocks noRot="1" noChangeAspect="1" noEditPoints="1" noChangeArrowheads="1" noChangeShapeType="1"/>
            </p:cNvPicPr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138017" y="1744827"/>
              <a:ext cx="2362259" cy="557299"/>
            </a:xfrm>
            <a:prstGeom prst="rect">
              <a:avLst/>
            </a:prstGeom>
          </p:spPr>
        </p:pic>
        <p:pic>
          <p:nvPicPr>
            <p:cNvPr id="107" name="Ink 120"/>
            <p:cNvPicPr>
              <a:picLocks noRot="1" noChangeAspect="1" noEditPoints="1" noChangeArrowheads="1" noChangeShapeType="1"/>
            </p:cNvPicPr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215011" y="1744839"/>
              <a:ext cx="2347973" cy="15653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allAtOnce"/>
      <p:bldP spid="8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500" y="1337310"/>
            <a:ext cx="78867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to how to solve word problems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comparing.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71421"/>
            <a:ext cx="69723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solve word problems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comparing.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9038536"/>
              </p:ext>
            </p:extLst>
          </p:nvPr>
        </p:nvGraphicFramePr>
        <p:xfrm>
          <a:off x="228600" y="1085850"/>
          <a:ext cx="8458201" cy="557213"/>
        </p:xfrm>
        <a:graphic>
          <a:graphicData uri="http://schemas.openxmlformats.org/drawingml/2006/table">
            <a:tbl>
              <a:tblPr/>
              <a:tblGrid>
                <a:gridCol w="3772888"/>
                <a:gridCol w="2404244"/>
                <a:gridCol w="2281069"/>
              </a:tblGrid>
              <a:tr h="557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Hundreds</a:t>
                      </a: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Tens</a:t>
                      </a: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Ones</a:t>
                      </a: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23" name="Rectangle 22"/>
          <p:cNvSpPr>
            <a:spLocks noChangeAspect="1"/>
          </p:cNvSpPr>
          <p:nvPr/>
        </p:nvSpPr>
        <p:spPr>
          <a:xfrm>
            <a:off x="7429500" y="1771650"/>
            <a:ext cx="229722" cy="22972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>
            <a:spLocks noChangeAspect="1"/>
          </p:cNvSpPr>
          <p:nvPr/>
        </p:nvSpPr>
        <p:spPr>
          <a:xfrm>
            <a:off x="7429500" y="2038350"/>
            <a:ext cx="229722" cy="22972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>
            <a:spLocks noChangeAspect="1"/>
          </p:cNvSpPr>
          <p:nvPr/>
        </p:nvSpPr>
        <p:spPr>
          <a:xfrm>
            <a:off x="7429500" y="2305050"/>
            <a:ext cx="229722" cy="22972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>
            <a:spLocks noChangeAspect="1"/>
          </p:cNvSpPr>
          <p:nvPr/>
        </p:nvSpPr>
        <p:spPr>
          <a:xfrm>
            <a:off x="7429500" y="2571750"/>
            <a:ext cx="229722" cy="22972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>
            <a:spLocks noChangeAspect="1"/>
          </p:cNvSpPr>
          <p:nvPr/>
        </p:nvSpPr>
        <p:spPr>
          <a:xfrm>
            <a:off x="7429500" y="2838450"/>
            <a:ext cx="229722" cy="22972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>
            <a:spLocks noChangeAspect="1"/>
          </p:cNvSpPr>
          <p:nvPr/>
        </p:nvSpPr>
        <p:spPr>
          <a:xfrm>
            <a:off x="7429500" y="3105150"/>
            <a:ext cx="229722" cy="22972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Rectangle 28"/>
          <p:cNvSpPr>
            <a:spLocks noChangeAspect="1"/>
          </p:cNvSpPr>
          <p:nvPr/>
        </p:nvSpPr>
        <p:spPr>
          <a:xfrm>
            <a:off x="7429500" y="3371850"/>
            <a:ext cx="229722" cy="22972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>
            <a:spLocks noChangeAspect="1"/>
          </p:cNvSpPr>
          <p:nvPr/>
        </p:nvSpPr>
        <p:spPr>
          <a:xfrm>
            <a:off x="7429500" y="3638550"/>
            <a:ext cx="229722" cy="22972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Rectangle 30"/>
          <p:cNvSpPr>
            <a:spLocks noChangeAspect="1"/>
          </p:cNvSpPr>
          <p:nvPr/>
        </p:nvSpPr>
        <p:spPr>
          <a:xfrm>
            <a:off x="7429500" y="3905250"/>
            <a:ext cx="229722" cy="22972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>
            <a:spLocks noChangeAspect="1"/>
          </p:cNvSpPr>
          <p:nvPr/>
        </p:nvSpPr>
        <p:spPr>
          <a:xfrm>
            <a:off x="7429500" y="4171950"/>
            <a:ext cx="229722" cy="22972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>
            <a:spLocks noChangeAspect="1"/>
          </p:cNvSpPr>
          <p:nvPr/>
        </p:nvSpPr>
        <p:spPr>
          <a:xfrm>
            <a:off x="7429500" y="1771650"/>
            <a:ext cx="229722" cy="22972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2" name="Group 13"/>
          <p:cNvGrpSpPr>
            <a:grpSpLocks noChangeAspect="1"/>
          </p:cNvGrpSpPr>
          <p:nvPr/>
        </p:nvGrpSpPr>
        <p:grpSpPr>
          <a:xfrm>
            <a:off x="5143500" y="1885950"/>
            <a:ext cx="234608" cy="2286000"/>
            <a:chOff x="3882188" y="2366825"/>
            <a:chExt cx="182880" cy="1781961"/>
          </a:xfrm>
        </p:grpSpPr>
        <p:sp>
          <p:nvSpPr>
            <p:cNvPr id="15" name="Rectangle 14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Rectangle 15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Rectangle 32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Rectangle 33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Rectangle 34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Group 35"/>
          <p:cNvGrpSpPr>
            <a:grpSpLocks noChangeAspect="1"/>
          </p:cNvGrpSpPr>
          <p:nvPr/>
        </p:nvGrpSpPr>
        <p:grpSpPr>
          <a:xfrm>
            <a:off x="6172200" y="1885950"/>
            <a:ext cx="234608" cy="2286000"/>
            <a:chOff x="3882188" y="2366825"/>
            <a:chExt cx="182880" cy="1781961"/>
          </a:xfrm>
        </p:grpSpPr>
        <p:sp>
          <p:nvSpPr>
            <p:cNvPr id="37" name="Rectangle 36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Rectangle 37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Rectangle 38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Rectangle 39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" name="Rectangle 40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" name="Rectangle 41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" name="Rectangle 42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" name="Rectangle 43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" name="Rectangle 44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" name="Rectangle 45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Group 46"/>
          <p:cNvGrpSpPr>
            <a:grpSpLocks noChangeAspect="1"/>
          </p:cNvGrpSpPr>
          <p:nvPr/>
        </p:nvGrpSpPr>
        <p:grpSpPr>
          <a:xfrm>
            <a:off x="5829300" y="1885950"/>
            <a:ext cx="234608" cy="2286000"/>
            <a:chOff x="3882188" y="2366825"/>
            <a:chExt cx="182880" cy="1781961"/>
          </a:xfrm>
        </p:grpSpPr>
        <p:sp>
          <p:nvSpPr>
            <p:cNvPr id="48" name="Rectangle 47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" name="Rectangle 48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" name="Rectangle 49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" name="Rectangle 50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" name="Rectangle 51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" name="Rectangle 52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4" name="Rectangle 53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5" name="Rectangle 54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" name="Rectangle 55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" name="Rectangle 56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Group 57"/>
          <p:cNvGrpSpPr>
            <a:grpSpLocks noChangeAspect="1"/>
          </p:cNvGrpSpPr>
          <p:nvPr/>
        </p:nvGrpSpPr>
        <p:grpSpPr>
          <a:xfrm>
            <a:off x="5486400" y="1885950"/>
            <a:ext cx="234608" cy="2286000"/>
            <a:chOff x="3882188" y="2366825"/>
            <a:chExt cx="182880" cy="1781961"/>
          </a:xfrm>
        </p:grpSpPr>
        <p:sp>
          <p:nvSpPr>
            <p:cNvPr id="59" name="Rectangle 58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" name="Rectangle 59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1" name="Rectangle 60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" name="Rectangle 61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" name="Rectangle 62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" name="Rectangle 63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" name="Rectangle 64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6" name="Rectangle 65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7" name="Rectangle 66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8" name="Rectangle 67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Group 68"/>
          <p:cNvGrpSpPr>
            <a:grpSpLocks noChangeAspect="1"/>
          </p:cNvGrpSpPr>
          <p:nvPr/>
        </p:nvGrpSpPr>
        <p:grpSpPr>
          <a:xfrm>
            <a:off x="4800600" y="1885950"/>
            <a:ext cx="234608" cy="2286000"/>
            <a:chOff x="3882188" y="2366825"/>
            <a:chExt cx="182880" cy="1781961"/>
          </a:xfrm>
        </p:grpSpPr>
        <p:sp>
          <p:nvSpPr>
            <p:cNvPr id="70" name="Rectangle 69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1" name="Rectangle 70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2" name="Rectangle 71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3" name="Rectangle 72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4" name="Rectangle 73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5" name="Rectangle 74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6" name="Rectangle 75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7" name="Rectangle 76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8" name="Rectangle 77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" name="Rectangle 78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Group 79"/>
          <p:cNvGrpSpPr>
            <a:grpSpLocks noChangeAspect="1"/>
          </p:cNvGrpSpPr>
          <p:nvPr/>
        </p:nvGrpSpPr>
        <p:grpSpPr>
          <a:xfrm>
            <a:off x="4457700" y="1885950"/>
            <a:ext cx="234608" cy="2286000"/>
            <a:chOff x="3882188" y="2366825"/>
            <a:chExt cx="182880" cy="1781961"/>
          </a:xfrm>
        </p:grpSpPr>
        <p:sp>
          <p:nvSpPr>
            <p:cNvPr id="81" name="Rectangle 80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2" name="Rectangle 81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3" name="Rectangle 82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4" name="Rectangle 83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" name="Rectangle 84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" name="Rectangle 85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" name="Rectangle 86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" name="Rectangle 87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9" name="Rectangle 88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0" name="Rectangle 89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Group 90"/>
          <p:cNvGrpSpPr>
            <a:grpSpLocks noChangeAspect="1"/>
          </p:cNvGrpSpPr>
          <p:nvPr/>
        </p:nvGrpSpPr>
        <p:grpSpPr>
          <a:xfrm>
            <a:off x="4114800" y="1885950"/>
            <a:ext cx="234608" cy="2286000"/>
            <a:chOff x="3882188" y="2366825"/>
            <a:chExt cx="182880" cy="1781961"/>
          </a:xfrm>
        </p:grpSpPr>
        <p:sp>
          <p:nvSpPr>
            <p:cNvPr id="92" name="Rectangle 91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3" name="Rectangle 92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4" name="Rectangle 93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5" name="Rectangle 94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6" name="Rectangle 95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" name="Rectangle 96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" name="Rectangle 97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9" name="Rectangle 98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0" name="Rectangle 99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1" name="Rectangle 100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101"/>
          <p:cNvGrpSpPr>
            <a:grpSpLocks noChangeAspect="1"/>
          </p:cNvGrpSpPr>
          <p:nvPr/>
        </p:nvGrpSpPr>
        <p:grpSpPr>
          <a:xfrm>
            <a:off x="3771900" y="1885950"/>
            <a:ext cx="234608" cy="2286000"/>
            <a:chOff x="3882188" y="2366825"/>
            <a:chExt cx="182880" cy="1781961"/>
          </a:xfrm>
        </p:grpSpPr>
        <p:sp>
          <p:nvSpPr>
            <p:cNvPr id="103" name="Rectangle 102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" name="Rectangle 103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5" name="Rectangle 104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6" name="Rectangle 105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7" name="Rectangle 106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8" name="Rectangle 107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9" name="Rectangle 108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0" name="Rectangle 109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1" name="Rectangle 110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2" name="Rectangle 111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Group 112"/>
          <p:cNvGrpSpPr>
            <a:grpSpLocks noChangeAspect="1"/>
          </p:cNvGrpSpPr>
          <p:nvPr/>
        </p:nvGrpSpPr>
        <p:grpSpPr>
          <a:xfrm>
            <a:off x="3429000" y="1885950"/>
            <a:ext cx="234608" cy="2286000"/>
            <a:chOff x="3882188" y="2366825"/>
            <a:chExt cx="182880" cy="1781961"/>
          </a:xfrm>
        </p:grpSpPr>
        <p:sp>
          <p:nvSpPr>
            <p:cNvPr id="114" name="Rectangle 113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5" name="Rectangle 114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6" name="Rectangle 115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7" name="Rectangle 116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8" name="Rectangle 117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9" name="Rectangle 118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0" name="Rectangle 119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1" name="Rectangle 120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2" name="Rectangle 121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3" name="Rectangle 122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Group 123"/>
          <p:cNvGrpSpPr>
            <a:grpSpLocks noChangeAspect="1"/>
          </p:cNvGrpSpPr>
          <p:nvPr/>
        </p:nvGrpSpPr>
        <p:grpSpPr>
          <a:xfrm>
            <a:off x="3086100" y="1885950"/>
            <a:ext cx="234608" cy="2286000"/>
            <a:chOff x="3882188" y="2366825"/>
            <a:chExt cx="182880" cy="1781961"/>
          </a:xfrm>
        </p:grpSpPr>
        <p:sp>
          <p:nvSpPr>
            <p:cNvPr id="125" name="Rectangle 124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6" name="Rectangle 125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7" name="Rectangle 126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8" name="Rectangle 127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9" name="Rectangle 128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0" name="Rectangle 129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1" name="Rectangle 130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2" name="Rectangle 131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3" name="Rectangle 132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4" name="Rectangle 133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Group 134"/>
          <p:cNvGrpSpPr>
            <a:grpSpLocks noChangeAspect="1"/>
          </p:cNvGrpSpPr>
          <p:nvPr/>
        </p:nvGrpSpPr>
        <p:grpSpPr>
          <a:xfrm>
            <a:off x="457200" y="1885950"/>
            <a:ext cx="2286000" cy="2237299"/>
            <a:chOff x="342900" y="1597188"/>
            <a:chExt cx="2287122" cy="2238398"/>
          </a:xfrm>
        </p:grpSpPr>
        <p:grpSp>
          <p:nvGrpSpPr>
            <p:cNvPr id="14" name="Group 72"/>
            <p:cNvGrpSpPr>
              <a:grpSpLocks noChangeAspect="1"/>
            </p:cNvGrpSpPr>
            <p:nvPr/>
          </p:nvGrpSpPr>
          <p:grpSpPr>
            <a:xfrm>
              <a:off x="342900" y="1597188"/>
              <a:ext cx="229722" cy="2238398"/>
              <a:chOff x="3882188" y="2366825"/>
              <a:chExt cx="182880" cy="1781967"/>
            </a:xfrm>
          </p:grpSpPr>
          <p:sp>
            <p:nvSpPr>
              <p:cNvPr id="236" name="Rectangle 23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7" name="Rectangle 23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8" name="Rectangle 23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9" name="Rectangle 23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0" name="Rectangle 23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1" name="Rectangle 24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2" name="Rectangle 24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3" name="Rectangle 24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4" name="Rectangle 24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5" name="Rectangle 24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46" name="Group 83"/>
            <p:cNvGrpSpPr>
              <a:grpSpLocks noChangeAspect="1"/>
            </p:cNvGrpSpPr>
            <p:nvPr/>
          </p:nvGrpSpPr>
          <p:grpSpPr>
            <a:xfrm>
              <a:off x="571500" y="1597188"/>
              <a:ext cx="229722" cy="2238398"/>
              <a:chOff x="3882188" y="2366825"/>
              <a:chExt cx="182880" cy="1781967"/>
            </a:xfrm>
          </p:grpSpPr>
          <p:sp>
            <p:nvSpPr>
              <p:cNvPr id="226" name="Rectangle 22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" name="Rectangle 22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" name="Rectangle 22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9" name="Rectangle 22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0" name="Rectangle 22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1" name="Rectangle 23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2" name="Rectangle 23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3" name="Rectangle 23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4" name="Rectangle 23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5" name="Rectangle 23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6" name="Group 94"/>
            <p:cNvGrpSpPr>
              <a:grpSpLocks noChangeAspect="1"/>
            </p:cNvGrpSpPr>
            <p:nvPr/>
          </p:nvGrpSpPr>
          <p:grpSpPr>
            <a:xfrm>
              <a:off x="800100" y="1597188"/>
              <a:ext cx="229722" cy="2238398"/>
              <a:chOff x="3882188" y="2366825"/>
              <a:chExt cx="182880" cy="1781967"/>
            </a:xfrm>
          </p:grpSpPr>
          <p:sp>
            <p:nvSpPr>
              <p:cNvPr id="216" name="Rectangle 21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7" name="Rectangle 21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8" name="Rectangle 21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9" name="Rectangle 21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0" name="Rectangle 21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" name="Rectangle 22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" name="Rectangle 22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" name="Rectangle 22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" name="Rectangle 22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" name="Rectangle 22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7" name="Group 105"/>
            <p:cNvGrpSpPr>
              <a:grpSpLocks noChangeAspect="1"/>
            </p:cNvGrpSpPr>
            <p:nvPr/>
          </p:nvGrpSpPr>
          <p:grpSpPr>
            <a:xfrm>
              <a:off x="1028700" y="1597188"/>
              <a:ext cx="229722" cy="2238398"/>
              <a:chOff x="3882188" y="2366825"/>
              <a:chExt cx="182880" cy="1781967"/>
            </a:xfrm>
          </p:grpSpPr>
          <p:sp>
            <p:nvSpPr>
              <p:cNvPr id="206" name="Rectangle 20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Rectangle 20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8" name="Rectangle 20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9" name="Rectangle 20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0" name="Rectangle 20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Rectangle 21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" name="Rectangle 21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Rectangle 21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" name="Rectangle 21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" name="Rectangle 21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8" name="Group 116"/>
            <p:cNvGrpSpPr>
              <a:grpSpLocks noChangeAspect="1"/>
            </p:cNvGrpSpPr>
            <p:nvPr/>
          </p:nvGrpSpPr>
          <p:grpSpPr>
            <a:xfrm>
              <a:off x="1257299" y="1597188"/>
              <a:ext cx="229722" cy="2238398"/>
              <a:chOff x="3882188" y="2366825"/>
              <a:chExt cx="182880" cy="1781967"/>
            </a:xfrm>
          </p:grpSpPr>
          <p:sp>
            <p:nvSpPr>
              <p:cNvPr id="196" name="Rectangle 19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" name="Rectangle 19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" name="Rectangle 19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9" name="Rectangle 19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" name="Rectangle 19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Rectangle 20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" name="Rectangle 20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" name="Rectangle 20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Rectangle 20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" name="Rectangle 20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57" name="Group 127"/>
            <p:cNvGrpSpPr>
              <a:grpSpLocks noChangeAspect="1"/>
            </p:cNvGrpSpPr>
            <p:nvPr/>
          </p:nvGrpSpPr>
          <p:grpSpPr>
            <a:xfrm>
              <a:off x="1485899" y="1597188"/>
              <a:ext cx="229722" cy="2238398"/>
              <a:chOff x="3882188" y="2366825"/>
              <a:chExt cx="182880" cy="1781967"/>
            </a:xfrm>
          </p:grpSpPr>
          <p:sp>
            <p:nvSpPr>
              <p:cNvPr id="186" name="Rectangle 18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" name="Rectangle 18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" name="Rectangle 18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" name="Rectangle 18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" name="Rectangle 18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" name="Rectangle 19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" name="Rectangle 19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" name="Rectangle 19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" name="Rectangle 19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" name="Rectangle 19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58" name="Group 138"/>
            <p:cNvGrpSpPr>
              <a:grpSpLocks noChangeAspect="1"/>
            </p:cNvGrpSpPr>
            <p:nvPr/>
          </p:nvGrpSpPr>
          <p:grpSpPr>
            <a:xfrm>
              <a:off x="1714499" y="1597188"/>
              <a:ext cx="229722" cy="2238398"/>
              <a:chOff x="3882188" y="2366825"/>
              <a:chExt cx="182880" cy="1781967"/>
            </a:xfrm>
          </p:grpSpPr>
          <p:sp>
            <p:nvSpPr>
              <p:cNvPr id="176" name="Rectangle 17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" name="Rectangle 17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" name="Rectangle 17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" name="Rectangle 17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" name="Rectangle 17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" name="Rectangle 18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" name="Rectangle 18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" name="Rectangle 18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" name="Rectangle 18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" name="Rectangle 18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59" name="Group 149"/>
            <p:cNvGrpSpPr>
              <a:grpSpLocks noChangeAspect="1"/>
            </p:cNvGrpSpPr>
            <p:nvPr/>
          </p:nvGrpSpPr>
          <p:grpSpPr>
            <a:xfrm>
              <a:off x="1943100" y="1597188"/>
              <a:ext cx="229722" cy="2238398"/>
              <a:chOff x="3882188" y="2366825"/>
              <a:chExt cx="182880" cy="1781967"/>
            </a:xfrm>
          </p:grpSpPr>
          <p:sp>
            <p:nvSpPr>
              <p:cNvPr id="166" name="Rectangle 16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" name="Rectangle 16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" name="Rectangle 16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" name="Rectangle 16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" name="Rectangle 16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" name="Rectangle 17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" name="Rectangle 17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" name="Rectangle 17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" name="Rectangle 17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" name="Rectangle 17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60" name="Group 160"/>
            <p:cNvGrpSpPr>
              <a:grpSpLocks noChangeAspect="1"/>
            </p:cNvGrpSpPr>
            <p:nvPr/>
          </p:nvGrpSpPr>
          <p:grpSpPr>
            <a:xfrm>
              <a:off x="2171703" y="1597188"/>
              <a:ext cx="229722" cy="2238398"/>
              <a:chOff x="3882188" y="2366825"/>
              <a:chExt cx="182880" cy="1781967"/>
            </a:xfrm>
          </p:grpSpPr>
          <p:sp>
            <p:nvSpPr>
              <p:cNvPr id="156" name="Rectangle 15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" name="Rectangle 15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" name="Rectangle 15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" name="Rectangle 15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" name="Rectangle 15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" name="Rectangle 16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" name="Rectangle 16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" name="Rectangle 16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" name="Rectangle 16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" name="Rectangle 16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61" name="Group 171"/>
            <p:cNvGrpSpPr>
              <a:grpSpLocks noChangeAspect="1"/>
            </p:cNvGrpSpPr>
            <p:nvPr/>
          </p:nvGrpSpPr>
          <p:grpSpPr>
            <a:xfrm>
              <a:off x="2400300" y="1597188"/>
              <a:ext cx="229722" cy="2238398"/>
              <a:chOff x="3882188" y="2366825"/>
              <a:chExt cx="182880" cy="1781967"/>
            </a:xfrm>
          </p:grpSpPr>
          <p:sp>
            <p:nvSpPr>
              <p:cNvPr id="146" name="Rectangle 14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" name="Rectangle 14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" name="Rectangle 14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" name="Rectangle 14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" name="Rectangle 14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" name="Rectangle 15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" name="Rectangle 15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" name="Rectangle 15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" name="Rectangle 15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" name="Rectangle 15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62" name="Group 245"/>
          <p:cNvGrpSpPr>
            <a:grpSpLocks noChangeAspect="1"/>
          </p:cNvGrpSpPr>
          <p:nvPr/>
        </p:nvGrpSpPr>
        <p:grpSpPr>
          <a:xfrm>
            <a:off x="5143500" y="1885950"/>
            <a:ext cx="234608" cy="2286000"/>
            <a:chOff x="3882188" y="2366825"/>
            <a:chExt cx="182880" cy="1781961"/>
          </a:xfrm>
        </p:grpSpPr>
        <p:sp>
          <p:nvSpPr>
            <p:cNvPr id="247" name="Rectangle 246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8" name="Rectangle 247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9" name="Rectangle 248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0" name="Rectangle 249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1" name="Rectangle 250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2" name="Rectangle 251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3" name="Rectangle 252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4" name="Rectangle 253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5" name="Rectangle 254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6" name="Rectangle 255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pic>
        <p:nvPicPr>
          <p:cNvPr id="9223" name="Ink 7"/>
          <p:cNvPicPr preferRelativeResize="0">
            <a:picLocks noRot="1" noEditPoints="1" noChangeArrowheads="1" noChangeShapeType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82734" y="2144223"/>
            <a:ext cx="137160" cy="73152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9225" name="Ink 9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994650" y="1882775"/>
              <a:ext cx="71438" cy="69850"/>
            </p14:xfrm>
          </p:contentPart>
        </mc:Choice>
        <mc:Fallback xmlns="">
          <p:pic>
            <p:nvPicPr>
              <p:cNvPr id="9225" name="Ink 9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7980291" y="1868373"/>
                <a:ext cx="100157" cy="9865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9231" name="Ink 1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824163" y="2176463"/>
              <a:ext cx="492125" cy="420687"/>
            </p14:xfrm>
          </p:contentPart>
        </mc:Choice>
        <mc:Fallback xmlns="">
          <p:pic>
            <p:nvPicPr>
              <p:cNvPr id="9231" name="Ink 1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2805083" y="2157390"/>
                <a:ext cx="530285" cy="458833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3.33333E-6 L -0.275 3.33333E-6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-3.33333E-6 L -0.275 -3.33333E-6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1.48148E-6 L -0.275 1.48148E-6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-3.7037E-7 L -0.275 -3.7037E-7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-2.22222E-6 L -0.275 -2.22222E-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-4.07407E-6 L -0.275 -4.07407E-6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4.07407E-6 L -0.275 4.07407E-6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2.22222E-6 L -0.275 2.22222E-6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3.7037E-7 L -0.275 3.7037E-7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-1.48148E-6 L -0.275 -1.48148E-6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3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3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4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4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4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4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4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5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5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5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13" grpId="0" animBg="1"/>
      <p:bldP spid="13" grpId="1" animBg="1"/>
      <p:bldP spid="13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914400" y="1134556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What is a bar model?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91733" y="2212622"/>
            <a:ext cx="4572000" cy="699911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91733" y="3228622"/>
            <a:ext cx="5943600" cy="704088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163733" y="2212622"/>
            <a:ext cx="1371600" cy="699911"/>
          </a:xfrm>
          <a:prstGeom prst="rect">
            <a:avLst/>
          </a:prstGeom>
          <a:solidFill>
            <a:schemeClr val="accent4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403578" y="2212622"/>
            <a:ext cx="10216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part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7718778" y="2252132"/>
            <a:ext cx="10216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part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3883378" y="4137378"/>
            <a:ext cx="14675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whole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animBg="1"/>
      <p:bldP spid="4" grpId="0" animBg="1"/>
      <p:bldP spid="5" grpId="0" animBg="1"/>
      <p:bldP spid="6" grpId="0" build="p"/>
      <p:bldP spid="7" grpId="0" build="p"/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26626" y="873964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Ian and </a:t>
            </a:r>
            <a:r>
              <a:rPr lang="en-US" sz="2800" dirty="0" err="1" smtClean="0">
                <a:solidFill>
                  <a:schemeClr val="accent1"/>
                </a:solidFill>
                <a:latin typeface="Orly's Font 2" pitchFamily="66" charset="0"/>
              </a:rPr>
              <a:t>Zim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have been building block towers at the Children’s Museum.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75" name="Group 74"/>
          <p:cNvGrpSpPr/>
          <p:nvPr/>
        </p:nvGrpSpPr>
        <p:grpSpPr>
          <a:xfrm>
            <a:off x="4516492" y="3210521"/>
            <a:ext cx="583680" cy="1686073"/>
            <a:chOff x="4705163" y="3139112"/>
            <a:chExt cx="583680" cy="1686073"/>
          </a:xfrm>
        </p:grpSpPr>
        <p:sp>
          <p:nvSpPr>
            <p:cNvPr id="16" name="Rectangle 15"/>
            <p:cNvSpPr/>
            <p:nvPr/>
          </p:nvSpPr>
          <p:spPr>
            <a:xfrm flipV="1">
              <a:off x="4811921" y="4285608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 flipV="1">
              <a:off x="4811921" y="4482085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 flipV="1">
              <a:off x="4705163" y="4660753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 flipV="1">
              <a:off x="5100172" y="4250151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 flipV="1">
              <a:off x="4842716" y="3306491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 rot="5400000" flipV="1">
              <a:off x="4982739" y="4551109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 rot="16200000" flipV="1">
              <a:off x="4721784" y="361738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 flipV="1">
              <a:off x="5104903" y="4071483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 flipV="1">
              <a:off x="4842716" y="3139112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 flipV="1">
              <a:off x="4705163" y="390705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 flipV="1">
              <a:off x="5100172" y="3496448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 flipV="1">
              <a:off x="4705163" y="4060194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 rot="5400000" flipV="1">
              <a:off x="4982739" y="3797406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 rot="16200000" flipV="1">
              <a:off x="4599018" y="4386676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 flipV="1">
              <a:off x="5104903" y="3317780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 flipV="1">
              <a:off x="4744187" y="3916983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 flipV="1">
              <a:off x="4744187" y="4095651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615723" y="3491052"/>
            <a:ext cx="1533383" cy="1405542"/>
            <a:chOff x="615723" y="3491052"/>
            <a:chExt cx="1533383" cy="1405542"/>
          </a:xfrm>
        </p:grpSpPr>
        <p:sp>
          <p:nvSpPr>
            <p:cNvPr id="20" name="Rectangle 19"/>
            <p:cNvSpPr/>
            <p:nvPr/>
          </p:nvSpPr>
          <p:spPr>
            <a:xfrm rot="10964029" flipV="1">
              <a:off x="778637" y="468088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 rot="16200000" flipV="1">
              <a:off x="1165530" y="3996435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 rot="5400000" flipV="1">
              <a:off x="1523174" y="3996436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 rot="5400000" flipV="1">
              <a:off x="813228" y="3996435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 rot="5400000" flipV="1">
              <a:off x="494791" y="3996435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 flipV="1">
              <a:off x="1393403" y="3733647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 flipV="1">
              <a:off x="964527" y="3735003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 flipV="1">
              <a:off x="615723" y="3735003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 rot="16200000" flipV="1">
              <a:off x="1165530" y="4547302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 rot="5400000" flipV="1">
              <a:off x="1523174" y="4547303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 rot="5400000" flipV="1">
              <a:off x="813228" y="4547302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 rot="5400000" flipV="1">
              <a:off x="494791" y="4547302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 flipV="1">
              <a:off x="1393403" y="4284514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 flipV="1">
              <a:off x="964527" y="428587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 flipV="1">
              <a:off x="615723" y="428587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 rot="5400000" flipV="1">
              <a:off x="1841609" y="4469374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 flipV="1">
              <a:off x="1834616" y="3491052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 flipV="1">
              <a:off x="1301433" y="3491052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 rot="10800000" flipV="1">
              <a:off x="1162031" y="4690214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 rot="5400000" flipV="1">
              <a:off x="813226" y="4469373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 flipV="1">
              <a:off x="1711838" y="4206585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 flipV="1">
              <a:off x="1316829" y="4207941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 flipV="1">
              <a:off x="934158" y="4207941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 flipV="1">
              <a:off x="1512927" y="3491052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 flipV="1">
              <a:off x="949377" y="3491052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 rot="16200000" flipV="1">
              <a:off x="1483966" y="3932508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 rot="5400000" flipV="1">
              <a:off x="1841610" y="3932509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 rot="5400000" flipV="1">
              <a:off x="1131664" y="3932508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 rot="5400000" flipV="1">
              <a:off x="813227" y="3932508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 flipV="1">
              <a:off x="1711839" y="366972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 flipV="1">
              <a:off x="1305541" y="3671076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 flipV="1">
              <a:off x="934159" y="3671076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 flipV="1">
              <a:off x="934158" y="474345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 flipV="1">
              <a:off x="1567532" y="468088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 flipV="1">
              <a:off x="1754097" y="474345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 flipV="1">
              <a:off x="1329167" y="474345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 rot="16200000" flipV="1">
              <a:off x="1483965" y="4469373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 rot="5400000" flipV="1">
              <a:off x="1131663" y="4469373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69" name="Oval Callout 68"/>
          <p:cNvSpPr/>
          <p:nvPr/>
        </p:nvSpPr>
        <p:spPr>
          <a:xfrm flipV="1">
            <a:off x="6528405" y="1880168"/>
            <a:ext cx="2353709" cy="1167024"/>
          </a:xfrm>
          <a:prstGeom prst="wedgeEllipseCallout">
            <a:avLst>
              <a:gd name="adj1" fmla="val -60795"/>
              <a:gd name="adj2" fmla="val -27447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596114" y="2170781"/>
            <a:ext cx="228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My tower is taller!</a:t>
            </a:r>
          </a:p>
        </p:txBody>
      </p:sp>
      <p:sp>
        <p:nvSpPr>
          <p:cNvPr id="72" name="Oval Callout 71"/>
          <p:cNvSpPr/>
          <p:nvPr/>
        </p:nvSpPr>
        <p:spPr>
          <a:xfrm flipH="1" flipV="1">
            <a:off x="302218" y="1828071"/>
            <a:ext cx="2353709" cy="1167024"/>
          </a:xfrm>
          <a:prstGeom prst="wedgeEllipseCallout">
            <a:avLst>
              <a:gd name="adj1" fmla="val -60795"/>
              <a:gd name="adj2" fmla="val -27447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69927" y="2118684"/>
            <a:ext cx="228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My tower has more blocks!</a:t>
            </a:r>
          </a:p>
        </p:txBody>
      </p:sp>
      <p:grpSp>
        <p:nvGrpSpPr>
          <p:cNvPr id="76" name="Group 75"/>
          <p:cNvGrpSpPr/>
          <p:nvPr/>
        </p:nvGrpSpPr>
        <p:grpSpPr>
          <a:xfrm>
            <a:off x="5367865" y="1880170"/>
            <a:ext cx="1160540" cy="3209978"/>
            <a:chOff x="5367865" y="1880170"/>
            <a:chExt cx="1160540" cy="3209978"/>
          </a:xfrm>
        </p:grpSpPr>
        <p:pic>
          <p:nvPicPr>
            <p:cNvPr id="77" name="Picture 76" descr="Ian 4.png"/>
            <p:cNvPicPr>
              <a:picLocks noChangeAspect="1"/>
            </p:cNvPicPr>
            <p:nvPr/>
          </p:nvPicPr>
          <p:blipFill>
            <a:blip r:embed="rId3" cstate="print"/>
            <a:srcRect l="33750" t="7757" r="47500"/>
            <a:stretch>
              <a:fillRect/>
            </a:stretch>
          </p:blipFill>
          <p:spPr>
            <a:xfrm>
              <a:off x="5367865" y="1880170"/>
              <a:ext cx="1160540" cy="3209978"/>
            </a:xfrm>
            <a:prstGeom prst="rect">
              <a:avLst/>
            </a:prstGeom>
          </p:spPr>
        </p:pic>
        <p:pic>
          <p:nvPicPr>
            <p:cNvPr id="78" name="Picture 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637929" y="2949317"/>
              <a:ext cx="514350" cy="266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79" name="Group 78"/>
          <p:cNvGrpSpPr/>
          <p:nvPr/>
        </p:nvGrpSpPr>
        <p:grpSpPr>
          <a:xfrm>
            <a:off x="2804227" y="1881423"/>
            <a:ext cx="1078040" cy="3262077"/>
            <a:chOff x="1185156" y="1797443"/>
            <a:chExt cx="1078040" cy="3262077"/>
          </a:xfrm>
        </p:grpSpPr>
        <p:pic>
          <p:nvPicPr>
            <p:cNvPr id="80" name="Picture 79" descr="Zim 1.png"/>
            <p:cNvPicPr>
              <a:picLocks noChangeAspect="1"/>
            </p:cNvPicPr>
            <p:nvPr/>
          </p:nvPicPr>
          <p:blipFill>
            <a:blip r:embed="rId5" cstate="print"/>
            <a:srcRect l="40124" r="41296"/>
            <a:stretch>
              <a:fillRect/>
            </a:stretch>
          </p:blipFill>
          <p:spPr>
            <a:xfrm>
              <a:off x="1185156" y="1797443"/>
              <a:ext cx="1078040" cy="3262077"/>
            </a:xfrm>
            <a:prstGeom prst="rect">
              <a:avLst/>
            </a:prstGeom>
          </p:spPr>
        </p:pic>
        <p:pic>
          <p:nvPicPr>
            <p:cNvPr id="81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430135" y="2864813"/>
              <a:ext cx="542925" cy="419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9" grpId="0" animBg="1"/>
      <p:bldP spid="70" grpId="0"/>
      <p:bldP spid="72" grpId="0" animBg="1"/>
      <p:bldP spid="7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587021" y="1135574"/>
            <a:ext cx="80376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What question are we trying to answer?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" name="Group 74"/>
          <p:cNvGrpSpPr/>
          <p:nvPr/>
        </p:nvGrpSpPr>
        <p:grpSpPr>
          <a:xfrm>
            <a:off x="4516492" y="3210521"/>
            <a:ext cx="583680" cy="1686073"/>
            <a:chOff x="4705163" y="3139112"/>
            <a:chExt cx="583680" cy="1686073"/>
          </a:xfrm>
        </p:grpSpPr>
        <p:sp>
          <p:nvSpPr>
            <p:cNvPr id="16" name="Rectangle 15"/>
            <p:cNvSpPr/>
            <p:nvPr/>
          </p:nvSpPr>
          <p:spPr>
            <a:xfrm flipV="1">
              <a:off x="4811921" y="4285608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 flipV="1">
              <a:off x="4811921" y="4482085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 flipV="1">
              <a:off x="4705163" y="4660753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 flipV="1">
              <a:off x="5100172" y="4250151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 flipV="1">
              <a:off x="4842716" y="3306491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 rot="5400000" flipV="1">
              <a:off x="4982739" y="4551109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 rot="16200000" flipV="1">
              <a:off x="4721784" y="361738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 flipV="1">
              <a:off x="5104903" y="4071483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 flipV="1">
              <a:off x="4842716" y="3139112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 flipV="1">
              <a:off x="4705163" y="390705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 flipV="1">
              <a:off x="5100172" y="3496448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 flipV="1">
              <a:off x="4705163" y="4060194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 rot="5400000" flipV="1">
              <a:off x="4982739" y="3797406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 rot="16200000" flipV="1">
              <a:off x="4599018" y="4386676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 flipV="1">
              <a:off x="5104903" y="3317780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 flipV="1">
              <a:off x="4744187" y="3916983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 flipV="1">
              <a:off x="4744187" y="4095651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69" name="Oval Callout 68"/>
          <p:cNvSpPr/>
          <p:nvPr/>
        </p:nvSpPr>
        <p:spPr>
          <a:xfrm flipV="1">
            <a:off x="6528405" y="1880168"/>
            <a:ext cx="2353709" cy="1167024"/>
          </a:xfrm>
          <a:prstGeom prst="wedgeEllipseCallout">
            <a:avLst>
              <a:gd name="adj1" fmla="val -60795"/>
              <a:gd name="adj2" fmla="val -27447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596114" y="2046602"/>
            <a:ext cx="2286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many blocks are in my tower?</a:t>
            </a:r>
          </a:p>
        </p:txBody>
      </p:sp>
      <p:grpSp>
        <p:nvGrpSpPr>
          <p:cNvPr id="5" name="Group 75"/>
          <p:cNvGrpSpPr/>
          <p:nvPr/>
        </p:nvGrpSpPr>
        <p:grpSpPr>
          <a:xfrm>
            <a:off x="5367865" y="1880170"/>
            <a:ext cx="1160540" cy="3209978"/>
            <a:chOff x="5367865" y="1880170"/>
            <a:chExt cx="1160540" cy="3209978"/>
          </a:xfrm>
        </p:grpSpPr>
        <p:pic>
          <p:nvPicPr>
            <p:cNvPr id="77" name="Picture 76" descr="Ian 4.png"/>
            <p:cNvPicPr>
              <a:picLocks noChangeAspect="1"/>
            </p:cNvPicPr>
            <p:nvPr/>
          </p:nvPicPr>
          <p:blipFill>
            <a:blip r:embed="rId3" cstate="print"/>
            <a:srcRect l="33750" t="7757" r="47500"/>
            <a:stretch>
              <a:fillRect/>
            </a:stretch>
          </p:blipFill>
          <p:spPr>
            <a:xfrm>
              <a:off x="5367865" y="1880170"/>
              <a:ext cx="1160540" cy="3209978"/>
            </a:xfrm>
            <a:prstGeom prst="rect">
              <a:avLst/>
            </a:prstGeom>
          </p:spPr>
        </p:pic>
        <p:pic>
          <p:nvPicPr>
            <p:cNvPr id="78" name="Picture 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637929" y="2949317"/>
              <a:ext cx="514350" cy="266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82" name="Rectangle 81"/>
          <p:cNvSpPr/>
          <p:nvPr/>
        </p:nvSpPr>
        <p:spPr>
          <a:xfrm>
            <a:off x="951086" y="2188547"/>
            <a:ext cx="3200400" cy="216982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Ian’s tower has 16 fewer blocks than </a:t>
            </a:r>
            <a:r>
              <a:rPr lang="en-US" sz="2000" dirty="0" err="1" smtClean="0">
                <a:solidFill>
                  <a:schemeClr val="tx1"/>
                </a:solidFill>
                <a:latin typeface="Orly's Font 2" pitchFamily="66" charset="0"/>
              </a:rPr>
              <a:t>Zim’s</a:t>
            </a:r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. </a:t>
            </a:r>
            <a:r>
              <a:rPr lang="en-US" sz="2000" dirty="0" err="1" smtClean="0">
                <a:solidFill>
                  <a:schemeClr val="tx1"/>
                </a:solidFill>
                <a:latin typeface="Orly's Font 2" pitchFamily="66" charset="0"/>
              </a:rPr>
              <a:t>Zim’s</a:t>
            </a:r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 tower has 39 blocks. How many blocks does Ian’s tower have?</a:t>
            </a:r>
          </a:p>
        </p:txBody>
      </p:sp>
      <p:sp>
        <p:nvSpPr>
          <p:cNvPr id="83" name="Text Placeholder 2"/>
          <p:cNvSpPr txBox="1">
            <a:spLocks/>
          </p:cNvSpPr>
          <p:nvPr/>
        </p:nvSpPr>
        <p:spPr bwMode="auto">
          <a:xfrm>
            <a:off x="687683" y="1135574"/>
            <a:ext cx="82390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What information is in this word problem?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6596114" y="2148203"/>
            <a:ext cx="228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Fewer means less right?</a:t>
            </a:r>
          </a:p>
        </p:txBody>
      </p:sp>
      <p:sp>
        <p:nvSpPr>
          <p:cNvPr id="85" name="Rectangle 84"/>
          <p:cNvSpPr/>
          <p:nvPr/>
        </p:nvSpPr>
        <p:spPr>
          <a:xfrm>
            <a:off x="1155160" y="2385580"/>
            <a:ext cx="2592751" cy="676685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1155161" y="3017109"/>
            <a:ext cx="921996" cy="35861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2046112" y="3062265"/>
            <a:ext cx="1701799" cy="35861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1155162" y="3330570"/>
            <a:ext cx="2005728" cy="35861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1143003" y="3579862"/>
            <a:ext cx="2841975" cy="35861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3036708" y="3330570"/>
            <a:ext cx="948270" cy="35861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1143003" y="3904612"/>
            <a:ext cx="2841975" cy="35861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0" grpId="0"/>
      <p:bldP spid="82" grpId="0" animBg="1"/>
      <p:bldP spid="83" grpId="0" build="p"/>
      <p:bldP spid="83" grpId="1" build="allAtOnce"/>
      <p:bldP spid="84" grpId="0"/>
      <p:bldP spid="84" grpId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90" grpId="0" animBg="1"/>
      <p:bldP spid="9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587021" y="858958"/>
            <a:ext cx="803768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When we compare 2 numbers we        find </a:t>
            </a:r>
            <a:r>
              <a:rPr lang="en-US" sz="2800" smtClean="0">
                <a:solidFill>
                  <a:schemeClr val="accent1"/>
                </a:solidFill>
                <a:latin typeface="Orly's Font 2" pitchFamily="66" charset="0"/>
              </a:rPr>
              <a:t>the difference.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" name="Group 74"/>
          <p:cNvGrpSpPr/>
          <p:nvPr/>
        </p:nvGrpSpPr>
        <p:grpSpPr>
          <a:xfrm>
            <a:off x="7378816" y="2838295"/>
            <a:ext cx="583680" cy="1686073"/>
            <a:chOff x="4705163" y="3139112"/>
            <a:chExt cx="583680" cy="1686073"/>
          </a:xfrm>
        </p:grpSpPr>
        <p:sp>
          <p:nvSpPr>
            <p:cNvPr id="16" name="Rectangle 15"/>
            <p:cNvSpPr/>
            <p:nvPr/>
          </p:nvSpPr>
          <p:spPr>
            <a:xfrm flipV="1">
              <a:off x="4811921" y="4285608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 flipV="1">
              <a:off x="4811921" y="4482085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 flipV="1">
              <a:off x="4705163" y="4660753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 flipV="1">
              <a:off x="5100172" y="4250151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 flipV="1">
              <a:off x="4842716" y="3306491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 rot="5400000" flipV="1">
              <a:off x="4982739" y="4551109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 rot="16200000" flipV="1">
              <a:off x="4721784" y="361738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 flipV="1">
              <a:off x="5104903" y="4071483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 flipV="1">
              <a:off x="4842716" y="3139112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 flipV="1">
              <a:off x="4705163" y="390705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 flipV="1">
              <a:off x="5100172" y="3496448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 flipV="1">
              <a:off x="4705163" y="4060194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 rot="5400000" flipV="1">
              <a:off x="4982739" y="3797406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 rot="16200000" flipV="1">
              <a:off x="4599018" y="4386676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 flipV="1">
              <a:off x="5104903" y="3317780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 flipV="1">
              <a:off x="4744187" y="3916983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 flipV="1">
              <a:off x="4744187" y="4095651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Group 75"/>
          <p:cNvGrpSpPr/>
          <p:nvPr/>
        </p:nvGrpSpPr>
        <p:grpSpPr>
          <a:xfrm>
            <a:off x="2821342" y="1914665"/>
            <a:ext cx="1160540" cy="3209978"/>
            <a:chOff x="5367865" y="1880170"/>
            <a:chExt cx="1160540" cy="3209978"/>
          </a:xfrm>
        </p:grpSpPr>
        <p:pic>
          <p:nvPicPr>
            <p:cNvPr id="77" name="Picture 76" descr="Ian 4.png"/>
            <p:cNvPicPr>
              <a:picLocks noChangeAspect="1"/>
            </p:cNvPicPr>
            <p:nvPr/>
          </p:nvPicPr>
          <p:blipFill>
            <a:blip r:embed="rId3" cstate="print"/>
            <a:srcRect l="33750" t="7757" r="47500"/>
            <a:stretch>
              <a:fillRect/>
            </a:stretch>
          </p:blipFill>
          <p:spPr>
            <a:xfrm>
              <a:off x="5367865" y="1880170"/>
              <a:ext cx="1160540" cy="3209978"/>
            </a:xfrm>
            <a:prstGeom prst="rect">
              <a:avLst/>
            </a:prstGeom>
          </p:spPr>
        </p:pic>
        <p:pic>
          <p:nvPicPr>
            <p:cNvPr id="78" name="Picture 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637929" y="2949317"/>
              <a:ext cx="514350" cy="266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36" name="Group 35"/>
          <p:cNvGrpSpPr/>
          <p:nvPr/>
        </p:nvGrpSpPr>
        <p:grpSpPr>
          <a:xfrm>
            <a:off x="796432" y="2963210"/>
            <a:ext cx="1533383" cy="1405542"/>
            <a:chOff x="615723" y="3491052"/>
            <a:chExt cx="1533383" cy="1405542"/>
          </a:xfrm>
        </p:grpSpPr>
        <p:sp>
          <p:nvSpPr>
            <p:cNvPr id="37" name="Rectangle 36"/>
            <p:cNvSpPr/>
            <p:nvPr/>
          </p:nvSpPr>
          <p:spPr>
            <a:xfrm rot="10964029" flipV="1">
              <a:off x="778637" y="468088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 rot="16200000" flipV="1">
              <a:off x="1165530" y="3996435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 rot="5400000" flipV="1">
              <a:off x="1523174" y="3996436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 rot="5400000" flipV="1">
              <a:off x="813228" y="3996435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 rot="5400000" flipV="1">
              <a:off x="494791" y="3996435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 flipV="1">
              <a:off x="1393403" y="3733647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 flipV="1">
              <a:off x="964527" y="3735003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 flipV="1">
              <a:off x="615723" y="3735003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 rot="16200000" flipV="1">
              <a:off x="1165530" y="4547302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 rot="5400000" flipV="1">
              <a:off x="1523174" y="4547303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 rot="5400000" flipV="1">
              <a:off x="813228" y="4547302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 rot="5400000" flipV="1">
              <a:off x="494791" y="4547302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 flipV="1">
              <a:off x="1393403" y="4284514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 flipV="1">
              <a:off x="964527" y="428587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 flipV="1">
              <a:off x="615723" y="428587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 rot="5400000" flipV="1">
              <a:off x="1841609" y="4469374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 flipV="1">
              <a:off x="1834616" y="3491052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 flipV="1">
              <a:off x="1301433" y="3491052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2" name="Rectangle 71"/>
            <p:cNvSpPr/>
            <p:nvPr/>
          </p:nvSpPr>
          <p:spPr>
            <a:xfrm rot="10800000" flipV="1">
              <a:off x="1162031" y="4690214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3" name="Rectangle 72"/>
            <p:cNvSpPr/>
            <p:nvPr/>
          </p:nvSpPr>
          <p:spPr>
            <a:xfrm rot="5400000" flipV="1">
              <a:off x="813226" y="4469373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 flipV="1">
              <a:off x="1711838" y="4206585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 flipV="1">
              <a:off x="1316829" y="4207941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 flipV="1">
              <a:off x="934158" y="4207941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 flipV="1">
              <a:off x="1512927" y="3491052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 flipV="1">
              <a:off x="949377" y="3491052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1" name="Rectangle 80"/>
            <p:cNvSpPr/>
            <p:nvPr/>
          </p:nvSpPr>
          <p:spPr>
            <a:xfrm rot="16200000" flipV="1">
              <a:off x="1483966" y="3932508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2" name="Rectangle 91"/>
            <p:cNvSpPr/>
            <p:nvPr/>
          </p:nvSpPr>
          <p:spPr>
            <a:xfrm rot="5400000" flipV="1">
              <a:off x="1841610" y="3932509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3" name="Rectangle 92"/>
            <p:cNvSpPr/>
            <p:nvPr/>
          </p:nvSpPr>
          <p:spPr>
            <a:xfrm rot="5400000" flipV="1">
              <a:off x="1131664" y="3932508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4" name="Rectangle 93"/>
            <p:cNvSpPr/>
            <p:nvPr/>
          </p:nvSpPr>
          <p:spPr>
            <a:xfrm rot="5400000" flipV="1">
              <a:off x="813227" y="3932508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5" name="Rectangle 94"/>
            <p:cNvSpPr/>
            <p:nvPr/>
          </p:nvSpPr>
          <p:spPr>
            <a:xfrm flipV="1">
              <a:off x="1711839" y="366972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6" name="Rectangle 95"/>
            <p:cNvSpPr/>
            <p:nvPr/>
          </p:nvSpPr>
          <p:spPr>
            <a:xfrm flipV="1">
              <a:off x="1305541" y="3671076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" name="Rectangle 96"/>
            <p:cNvSpPr/>
            <p:nvPr/>
          </p:nvSpPr>
          <p:spPr>
            <a:xfrm flipV="1">
              <a:off x="934159" y="3671076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" name="Rectangle 97"/>
            <p:cNvSpPr/>
            <p:nvPr/>
          </p:nvSpPr>
          <p:spPr>
            <a:xfrm flipV="1">
              <a:off x="934158" y="474345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 flipV="1">
              <a:off x="1567532" y="468088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0" name="Rectangle 99"/>
            <p:cNvSpPr/>
            <p:nvPr/>
          </p:nvSpPr>
          <p:spPr>
            <a:xfrm flipV="1">
              <a:off x="1754097" y="474345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1" name="Rectangle 100"/>
            <p:cNvSpPr/>
            <p:nvPr/>
          </p:nvSpPr>
          <p:spPr>
            <a:xfrm flipV="1">
              <a:off x="1329167" y="474345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" name="Rectangle 101"/>
            <p:cNvSpPr/>
            <p:nvPr/>
          </p:nvSpPr>
          <p:spPr>
            <a:xfrm rot="16200000" flipV="1">
              <a:off x="1483965" y="4469373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" name="Rectangle 102"/>
            <p:cNvSpPr/>
            <p:nvPr/>
          </p:nvSpPr>
          <p:spPr>
            <a:xfrm rot="5400000" flipV="1">
              <a:off x="1131663" y="4469373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63917" y="2308472"/>
            <a:ext cx="23984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Zim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has 39.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6641365" y="1831418"/>
            <a:ext cx="211788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Ian has 16</a:t>
            </a:r>
          </a:p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fewer.</a:t>
            </a:r>
          </a:p>
        </p:txBody>
      </p:sp>
      <p:sp>
        <p:nvSpPr>
          <p:cNvPr id="106" name="Oval Callout 105"/>
          <p:cNvSpPr/>
          <p:nvPr/>
        </p:nvSpPr>
        <p:spPr>
          <a:xfrm flipV="1">
            <a:off x="4080342" y="1914665"/>
            <a:ext cx="2445195" cy="1479760"/>
          </a:xfrm>
          <a:prstGeom prst="wedgeEllipseCallout">
            <a:avLst>
              <a:gd name="adj1" fmla="val -65873"/>
              <a:gd name="adj2" fmla="val 2306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4193793" y="2131325"/>
            <a:ext cx="2286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need to find the difference between 39 and 16.</a:t>
            </a:r>
          </a:p>
        </p:txBody>
      </p:sp>
    </p:spTree>
    <p:extLst>
      <p:ext uri="{BB962C8B-B14F-4D97-AF65-F5344CB8AC3E}">
        <p14:creationId xmlns:p14="http://schemas.microsoft.com/office/powerpoint/2010/main" val="3630901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104" grpId="0"/>
      <p:bldP spid="106" grpId="0" animBg="1"/>
      <p:bldP spid="10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587021" y="1135574"/>
            <a:ext cx="80376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How can we find the difference?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3" name="Group 74"/>
          <p:cNvGrpSpPr/>
          <p:nvPr/>
        </p:nvGrpSpPr>
        <p:grpSpPr>
          <a:xfrm>
            <a:off x="4516492" y="3210521"/>
            <a:ext cx="583680" cy="1686073"/>
            <a:chOff x="4705163" y="3139112"/>
            <a:chExt cx="583680" cy="1686073"/>
          </a:xfrm>
        </p:grpSpPr>
        <p:sp>
          <p:nvSpPr>
            <p:cNvPr id="4" name="Rectangle 3"/>
            <p:cNvSpPr/>
            <p:nvPr/>
          </p:nvSpPr>
          <p:spPr>
            <a:xfrm flipV="1">
              <a:off x="4811921" y="4285608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 flipV="1">
              <a:off x="4811921" y="4482085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 flipV="1">
              <a:off x="4705163" y="4660753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 flipV="1">
              <a:off x="5100172" y="4250151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 flipV="1">
              <a:off x="4842716" y="3306491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 rot="5400000" flipV="1">
              <a:off x="4982739" y="4551109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 rot="16200000" flipV="1">
              <a:off x="4721784" y="361738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 flipV="1">
              <a:off x="5104903" y="4071483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 flipV="1">
              <a:off x="4842716" y="3139112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 flipV="1">
              <a:off x="4705163" y="390705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 flipV="1">
              <a:off x="5100172" y="3496448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 flipV="1">
              <a:off x="4705163" y="4060194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 rot="5400000" flipV="1">
              <a:off x="4982739" y="3797406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 rot="16200000" flipV="1">
              <a:off x="4599018" y="4386676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 flipV="1">
              <a:off x="5104903" y="3317780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 flipV="1">
              <a:off x="4744187" y="3916983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 flipV="1">
              <a:off x="4744187" y="4095651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1" name="Oval Callout 20"/>
          <p:cNvSpPr/>
          <p:nvPr/>
        </p:nvSpPr>
        <p:spPr>
          <a:xfrm flipV="1">
            <a:off x="6528405" y="1880168"/>
            <a:ext cx="2353709" cy="1167024"/>
          </a:xfrm>
          <a:prstGeom prst="wedgeEllipseCallout">
            <a:avLst>
              <a:gd name="adj1" fmla="val -60795"/>
              <a:gd name="adj2" fmla="val -27447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22" name="Group 75"/>
          <p:cNvGrpSpPr/>
          <p:nvPr/>
        </p:nvGrpSpPr>
        <p:grpSpPr>
          <a:xfrm>
            <a:off x="5367865" y="1880170"/>
            <a:ext cx="1160540" cy="3209978"/>
            <a:chOff x="5367865" y="1880170"/>
            <a:chExt cx="1160540" cy="3209978"/>
          </a:xfrm>
        </p:grpSpPr>
        <p:pic>
          <p:nvPicPr>
            <p:cNvPr id="23" name="Picture 22" descr="Ian 4.png"/>
            <p:cNvPicPr>
              <a:picLocks noChangeAspect="1"/>
            </p:cNvPicPr>
            <p:nvPr/>
          </p:nvPicPr>
          <p:blipFill>
            <a:blip r:embed="rId2" cstate="print"/>
            <a:srcRect l="33750" t="7757" r="47500"/>
            <a:stretch>
              <a:fillRect/>
            </a:stretch>
          </p:blipFill>
          <p:spPr>
            <a:xfrm>
              <a:off x="5367865" y="1880170"/>
              <a:ext cx="1160540" cy="3209978"/>
            </a:xfrm>
            <a:prstGeom prst="rect">
              <a:avLst/>
            </a:prstGeom>
          </p:spPr>
        </p:pic>
        <p:pic>
          <p:nvPicPr>
            <p:cNvPr id="24" name="Picture 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637929" y="2949317"/>
              <a:ext cx="514350" cy="266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5" name="TextBox 24"/>
          <p:cNvSpPr txBox="1"/>
          <p:nvPr/>
        </p:nvSpPr>
        <p:spPr>
          <a:xfrm>
            <a:off x="6663873" y="2020240"/>
            <a:ext cx="2286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can use </a:t>
            </a: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place value to compare.</a:t>
            </a:r>
          </a:p>
        </p:txBody>
      </p:sp>
      <p:pic>
        <p:nvPicPr>
          <p:cNvPr id="26" name="Picture 25" descr="pape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574694" y="1593307"/>
            <a:ext cx="3090672" cy="3607887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27" name="TextBox 26"/>
          <p:cNvSpPr txBox="1"/>
          <p:nvPr/>
        </p:nvSpPr>
        <p:spPr>
          <a:xfrm>
            <a:off x="6596114" y="2268478"/>
            <a:ext cx="228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subtracted.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9719" name="Ink 2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1060113" y="20123150"/>
              <a:ext cx="0" cy="0"/>
            </p14:xfrm>
          </p:contentPart>
        </mc:Choice>
        <mc:Fallback xmlns="">
          <p:pic>
            <p:nvPicPr>
              <p:cNvPr id="29719" name="Ink 2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1060113" y="20123150"/>
                <a:ext cx="0" cy="0"/>
              </a:xfrm>
              <a:prstGeom prst="rect">
                <a:avLst/>
              </a:prstGeom>
            </p:spPr>
          </p:pic>
        </mc:Fallback>
      </mc:AlternateContent>
      <p:grpSp>
        <p:nvGrpSpPr>
          <p:cNvPr id="70" name="Group 69"/>
          <p:cNvGrpSpPr/>
          <p:nvPr/>
        </p:nvGrpSpPr>
        <p:grpSpPr>
          <a:xfrm>
            <a:off x="568326" y="2109788"/>
            <a:ext cx="454025" cy="261937"/>
            <a:chOff x="568326" y="2109788"/>
            <a:chExt cx="454025" cy="261937"/>
          </a:xfrm>
        </p:grpSpPr>
        <p:sp>
          <p:nvSpPr>
            <p:cNvPr id="1029" name="Freeform 5"/>
            <p:cNvSpPr>
              <a:spLocks/>
            </p:cNvSpPr>
            <p:nvPr/>
          </p:nvSpPr>
          <p:spPr bwMode="auto">
            <a:xfrm>
              <a:off x="568326" y="2109788"/>
              <a:ext cx="144463" cy="220663"/>
            </a:xfrm>
            <a:custGeom>
              <a:avLst/>
              <a:gdLst/>
              <a:ahLst/>
              <a:cxnLst>
                <a:cxn ang="0">
                  <a:pos x="15" y="17"/>
                </a:cxn>
                <a:cxn ang="0">
                  <a:pos x="20" y="12"/>
                </a:cxn>
                <a:cxn ang="0">
                  <a:pos x="31" y="7"/>
                </a:cxn>
                <a:cxn ang="0">
                  <a:pos x="44" y="3"/>
                </a:cxn>
                <a:cxn ang="0">
                  <a:pos x="50" y="1"/>
                </a:cxn>
                <a:cxn ang="0">
                  <a:pos x="70" y="2"/>
                </a:cxn>
                <a:cxn ang="0">
                  <a:pos x="78" y="8"/>
                </a:cxn>
                <a:cxn ang="0">
                  <a:pos x="83" y="14"/>
                </a:cxn>
                <a:cxn ang="0">
                  <a:pos x="83" y="20"/>
                </a:cxn>
                <a:cxn ang="0">
                  <a:pos x="78" y="29"/>
                </a:cxn>
                <a:cxn ang="0">
                  <a:pos x="68" y="39"/>
                </a:cxn>
                <a:cxn ang="0">
                  <a:pos x="62" y="47"/>
                </a:cxn>
                <a:cxn ang="0">
                  <a:pos x="56" y="52"/>
                </a:cxn>
                <a:cxn ang="0">
                  <a:pos x="49" y="55"/>
                </a:cxn>
                <a:cxn ang="0">
                  <a:pos x="44" y="60"/>
                </a:cxn>
                <a:cxn ang="0">
                  <a:pos x="43" y="60"/>
                </a:cxn>
                <a:cxn ang="0">
                  <a:pos x="62" y="60"/>
                </a:cxn>
                <a:cxn ang="0">
                  <a:pos x="71" y="62"/>
                </a:cxn>
                <a:cxn ang="0">
                  <a:pos x="83" y="68"/>
                </a:cxn>
                <a:cxn ang="0">
                  <a:pos x="88" y="73"/>
                </a:cxn>
                <a:cxn ang="0">
                  <a:pos x="90" y="78"/>
                </a:cxn>
                <a:cxn ang="0">
                  <a:pos x="88" y="101"/>
                </a:cxn>
                <a:cxn ang="0">
                  <a:pos x="80" y="111"/>
                </a:cxn>
                <a:cxn ang="0">
                  <a:pos x="70" y="121"/>
                </a:cxn>
                <a:cxn ang="0">
                  <a:pos x="62" y="127"/>
                </a:cxn>
                <a:cxn ang="0">
                  <a:pos x="51" y="132"/>
                </a:cxn>
                <a:cxn ang="0">
                  <a:pos x="36" y="137"/>
                </a:cxn>
                <a:cxn ang="0">
                  <a:pos x="4" y="135"/>
                </a:cxn>
                <a:cxn ang="0">
                  <a:pos x="2" y="131"/>
                </a:cxn>
                <a:cxn ang="0">
                  <a:pos x="1" y="127"/>
                </a:cxn>
                <a:cxn ang="0">
                  <a:pos x="0" y="127"/>
                </a:cxn>
              </a:cxnLst>
              <a:rect l="0" t="0" r="r" b="b"/>
              <a:pathLst>
                <a:path w="91" h="139">
                  <a:moveTo>
                    <a:pt x="15" y="17"/>
                  </a:moveTo>
                  <a:cubicBezTo>
                    <a:pt x="17" y="15"/>
                    <a:pt x="17" y="13"/>
                    <a:pt x="20" y="12"/>
                  </a:cubicBezTo>
                  <a:cubicBezTo>
                    <a:pt x="23" y="10"/>
                    <a:pt x="27" y="8"/>
                    <a:pt x="31" y="7"/>
                  </a:cubicBezTo>
                  <a:cubicBezTo>
                    <a:pt x="35" y="6"/>
                    <a:pt x="40" y="5"/>
                    <a:pt x="44" y="3"/>
                  </a:cubicBezTo>
                  <a:cubicBezTo>
                    <a:pt x="46" y="2"/>
                    <a:pt x="48" y="2"/>
                    <a:pt x="50" y="1"/>
                  </a:cubicBezTo>
                  <a:cubicBezTo>
                    <a:pt x="56" y="1"/>
                    <a:pt x="65" y="0"/>
                    <a:pt x="70" y="2"/>
                  </a:cubicBezTo>
                  <a:cubicBezTo>
                    <a:pt x="72" y="4"/>
                    <a:pt x="75" y="6"/>
                    <a:pt x="78" y="8"/>
                  </a:cubicBezTo>
                  <a:cubicBezTo>
                    <a:pt x="81" y="10"/>
                    <a:pt x="82" y="10"/>
                    <a:pt x="83" y="14"/>
                  </a:cubicBezTo>
                  <a:cubicBezTo>
                    <a:pt x="83" y="16"/>
                    <a:pt x="83" y="18"/>
                    <a:pt x="83" y="20"/>
                  </a:cubicBezTo>
                  <a:cubicBezTo>
                    <a:pt x="83" y="25"/>
                    <a:pt x="82" y="26"/>
                    <a:pt x="78" y="29"/>
                  </a:cubicBezTo>
                  <a:cubicBezTo>
                    <a:pt x="75" y="32"/>
                    <a:pt x="72" y="36"/>
                    <a:pt x="68" y="39"/>
                  </a:cubicBezTo>
                  <a:cubicBezTo>
                    <a:pt x="66" y="42"/>
                    <a:pt x="63" y="44"/>
                    <a:pt x="62" y="47"/>
                  </a:cubicBezTo>
                  <a:cubicBezTo>
                    <a:pt x="59" y="50"/>
                    <a:pt x="59" y="51"/>
                    <a:pt x="56" y="52"/>
                  </a:cubicBezTo>
                  <a:cubicBezTo>
                    <a:pt x="54" y="53"/>
                    <a:pt x="51" y="54"/>
                    <a:pt x="49" y="55"/>
                  </a:cubicBezTo>
                  <a:cubicBezTo>
                    <a:pt x="47" y="57"/>
                    <a:pt x="45" y="58"/>
                    <a:pt x="44" y="60"/>
                  </a:cubicBezTo>
                  <a:cubicBezTo>
                    <a:pt x="43" y="60"/>
                    <a:pt x="44" y="59"/>
                    <a:pt x="43" y="60"/>
                  </a:cubicBezTo>
                  <a:cubicBezTo>
                    <a:pt x="50" y="60"/>
                    <a:pt x="56" y="59"/>
                    <a:pt x="62" y="60"/>
                  </a:cubicBezTo>
                  <a:cubicBezTo>
                    <a:pt x="65" y="61"/>
                    <a:pt x="68" y="61"/>
                    <a:pt x="71" y="62"/>
                  </a:cubicBezTo>
                  <a:cubicBezTo>
                    <a:pt x="75" y="63"/>
                    <a:pt x="80" y="65"/>
                    <a:pt x="83" y="68"/>
                  </a:cubicBezTo>
                  <a:cubicBezTo>
                    <a:pt x="85" y="69"/>
                    <a:pt x="87" y="71"/>
                    <a:pt x="88" y="73"/>
                  </a:cubicBezTo>
                  <a:cubicBezTo>
                    <a:pt x="89" y="74"/>
                    <a:pt x="90" y="76"/>
                    <a:pt x="90" y="78"/>
                  </a:cubicBezTo>
                  <a:cubicBezTo>
                    <a:pt x="91" y="83"/>
                    <a:pt x="91" y="96"/>
                    <a:pt x="88" y="101"/>
                  </a:cubicBezTo>
                  <a:cubicBezTo>
                    <a:pt x="87" y="104"/>
                    <a:pt x="82" y="109"/>
                    <a:pt x="80" y="111"/>
                  </a:cubicBezTo>
                  <a:cubicBezTo>
                    <a:pt x="77" y="115"/>
                    <a:pt x="73" y="118"/>
                    <a:pt x="70" y="121"/>
                  </a:cubicBezTo>
                  <a:cubicBezTo>
                    <a:pt x="67" y="123"/>
                    <a:pt x="64" y="125"/>
                    <a:pt x="62" y="127"/>
                  </a:cubicBezTo>
                  <a:cubicBezTo>
                    <a:pt x="58" y="129"/>
                    <a:pt x="54" y="131"/>
                    <a:pt x="51" y="132"/>
                  </a:cubicBezTo>
                  <a:cubicBezTo>
                    <a:pt x="46" y="134"/>
                    <a:pt x="41" y="136"/>
                    <a:pt x="36" y="137"/>
                  </a:cubicBezTo>
                  <a:cubicBezTo>
                    <a:pt x="28" y="138"/>
                    <a:pt x="12" y="139"/>
                    <a:pt x="4" y="135"/>
                  </a:cubicBezTo>
                  <a:cubicBezTo>
                    <a:pt x="2" y="134"/>
                    <a:pt x="2" y="133"/>
                    <a:pt x="2" y="131"/>
                  </a:cubicBezTo>
                  <a:cubicBezTo>
                    <a:pt x="2" y="129"/>
                    <a:pt x="2" y="128"/>
                    <a:pt x="1" y="127"/>
                  </a:cubicBezTo>
                  <a:cubicBezTo>
                    <a:pt x="1" y="127"/>
                    <a:pt x="1" y="127"/>
                    <a:pt x="0" y="127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0" name="Freeform 6"/>
            <p:cNvSpPr>
              <a:spLocks/>
            </p:cNvSpPr>
            <p:nvPr/>
          </p:nvSpPr>
          <p:spPr bwMode="auto">
            <a:xfrm>
              <a:off x="841376" y="2114550"/>
              <a:ext cx="180975" cy="257175"/>
            </a:xfrm>
            <a:custGeom>
              <a:avLst/>
              <a:gdLst/>
              <a:ahLst/>
              <a:cxnLst>
                <a:cxn ang="0">
                  <a:pos x="114" y="18"/>
                </a:cxn>
                <a:cxn ang="0">
                  <a:pos x="112" y="15"/>
                </a:cxn>
                <a:cxn ang="0">
                  <a:pos x="105" y="11"/>
                </a:cxn>
                <a:cxn ang="0">
                  <a:pos x="92" y="4"/>
                </a:cxn>
                <a:cxn ang="0">
                  <a:pos x="76" y="3"/>
                </a:cxn>
                <a:cxn ang="0">
                  <a:pos x="36" y="4"/>
                </a:cxn>
                <a:cxn ang="0">
                  <a:pos x="21" y="11"/>
                </a:cxn>
                <a:cxn ang="0">
                  <a:pos x="11" y="20"/>
                </a:cxn>
                <a:cxn ang="0">
                  <a:pos x="4" y="32"/>
                </a:cxn>
                <a:cxn ang="0">
                  <a:pos x="0" y="53"/>
                </a:cxn>
                <a:cxn ang="0">
                  <a:pos x="6" y="61"/>
                </a:cxn>
                <a:cxn ang="0">
                  <a:pos x="16" y="66"/>
                </a:cxn>
                <a:cxn ang="0">
                  <a:pos x="39" y="70"/>
                </a:cxn>
                <a:cxn ang="0">
                  <a:pos x="70" y="68"/>
                </a:cxn>
                <a:cxn ang="0">
                  <a:pos x="82" y="60"/>
                </a:cxn>
                <a:cxn ang="0">
                  <a:pos x="95" y="49"/>
                </a:cxn>
                <a:cxn ang="0">
                  <a:pos x="104" y="40"/>
                </a:cxn>
                <a:cxn ang="0">
                  <a:pos x="108" y="33"/>
                </a:cxn>
                <a:cxn ang="0">
                  <a:pos x="108" y="31"/>
                </a:cxn>
                <a:cxn ang="0">
                  <a:pos x="108" y="33"/>
                </a:cxn>
                <a:cxn ang="0">
                  <a:pos x="106" y="58"/>
                </a:cxn>
                <a:cxn ang="0">
                  <a:pos x="103" y="75"/>
                </a:cxn>
                <a:cxn ang="0">
                  <a:pos x="98" y="92"/>
                </a:cxn>
                <a:cxn ang="0">
                  <a:pos x="95" y="111"/>
                </a:cxn>
                <a:cxn ang="0">
                  <a:pos x="90" y="137"/>
                </a:cxn>
                <a:cxn ang="0">
                  <a:pos x="89" y="157"/>
                </a:cxn>
                <a:cxn ang="0">
                  <a:pos x="89" y="162"/>
                </a:cxn>
              </a:cxnLst>
              <a:rect l="0" t="0" r="r" b="b"/>
              <a:pathLst>
                <a:path w="114" h="162">
                  <a:moveTo>
                    <a:pt x="114" y="18"/>
                  </a:moveTo>
                  <a:cubicBezTo>
                    <a:pt x="114" y="17"/>
                    <a:pt x="113" y="16"/>
                    <a:pt x="112" y="15"/>
                  </a:cubicBezTo>
                  <a:cubicBezTo>
                    <a:pt x="110" y="14"/>
                    <a:pt x="107" y="12"/>
                    <a:pt x="105" y="11"/>
                  </a:cubicBezTo>
                  <a:cubicBezTo>
                    <a:pt x="100" y="7"/>
                    <a:pt x="98" y="6"/>
                    <a:pt x="92" y="4"/>
                  </a:cubicBezTo>
                  <a:cubicBezTo>
                    <a:pt x="87" y="3"/>
                    <a:pt x="82" y="3"/>
                    <a:pt x="76" y="3"/>
                  </a:cubicBezTo>
                  <a:cubicBezTo>
                    <a:pt x="64" y="3"/>
                    <a:pt x="48" y="0"/>
                    <a:pt x="36" y="4"/>
                  </a:cubicBezTo>
                  <a:cubicBezTo>
                    <a:pt x="31" y="5"/>
                    <a:pt x="25" y="8"/>
                    <a:pt x="21" y="11"/>
                  </a:cubicBezTo>
                  <a:cubicBezTo>
                    <a:pt x="17" y="14"/>
                    <a:pt x="14" y="17"/>
                    <a:pt x="11" y="20"/>
                  </a:cubicBezTo>
                  <a:cubicBezTo>
                    <a:pt x="8" y="24"/>
                    <a:pt x="6" y="28"/>
                    <a:pt x="4" y="32"/>
                  </a:cubicBezTo>
                  <a:cubicBezTo>
                    <a:pt x="0" y="39"/>
                    <a:pt x="0" y="46"/>
                    <a:pt x="0" y="53"/>
                  </a:cubicBezTo>
                  <a:cubicBezTo>
                    <a:pt x="1" y="58"/>
                    <a:pt x="2" y="58"/>
                    <a:pt x="6" y="61"/>
                  </a:cubicBezTo>
                  <a:cubicBezTo>
                    <a:pt x="9" y="63"/>
                    <a:pt x="12" y="64"/>
                    <a:pt x="16" y="66"/>
                  </a:cubicBezTo>
                  <a:cubicBezTo>
                    <a:pt x="23" y="70"/>
                    <a:pt x="31" y="70"/>
                    <a:pt x="39" y="70"/>
                  </a:cubicBezTo>
                  <a:cubicBezTo>
                    <a:pt x="49" y="70"/>
                    <a:pt x="61" y="72"/>
                    <a:pt x="70" y="68"/>
                  </a:cubicBezTo>
                  <a:cubicBezTo>
                    <a:pt x="75" y="67"/>
                    <a:pt x="78" y="63"/>
                    <a:pt x="82" y="60"/>
                  </a:cubicBezTo>
                  <a:cubicBezTo>
                    <a:pt x="87" y="57"/>
                    <a:pt x="90" y="53"/>
                    <a:pt x="95" y="49"/>
                  </a:cubicBezTo>
                  <a:cubicBezTo>
                    <a:pt x="98" y="47"/>
                    <a:pt x="101" y="44"/>
                    <a:pt x="104" y="40"/>
                  </a:cubicBezTo>
                  <a:cubicBezTo>
                    <a:pt x="106" y="38"/>
                    <a:pt x="107" y="36"/>
                    <a:pt x="108" y="33"/>
                  </a:cubicBezTo>
                  <a:cubicBezTo>
                    <a:pt x="108" y="32"/>
                    <a:pt x="108" y="32"/>
                    <a:pt x="108" y="31"/>
                  </a:cubicBezTo>
                  <a:cubicBezTo>
                    <a:pt x="108" y="32"/>
                    <a:pt x="108" y="31"/>
                    <a:pt x="108" y="33"/>
                  </a:cubicBezTo>
                  <a:cubicBezTo>
                    <a:pt x="108" y="41"/>
                    <a:pt x="107" y="49"/>
                    <a:pt x="106" y="58"/>
                  </a:cubicBezTo>
                  <a:cubicBezTo>
                    <a:pt x="105" y="64"/>
                    <a:pt x="104" y="70"/>
                    <a:pt x="103" y="75"/>
                  </a:cubicBezTo>
                  <a:cubicBezTo>
                    <a:pt x="102" y="81"/>
                    <a:pt x="100" y="86"/>
                    <a:pt x="98" y="92"/>
                  </a:cubicBezTo>
                  <a:cubicBezTo>
                    <a:pt x="97" y="98"/>
                    <a:pt x="96" y="104"/>
                    <a:pt x="95" y="111"/>
                  </a:cubicBezTo>
                  <a:cubicBezTo>
                    <a:pt x="93" y="120"/>
                    <a:pt x="91" y="129"/>
                    <a:pt x="90" y="137"/>
                  </a:cubicBezTo>
                  <a:cubicBezTo>
                    <a:pt x="90" y="144"/>
                    <a:pt x="90" y="151"/>
                    <a:pt x="89" y="157"/>
                  </a:cubicBezTo>
                  <a:cubicBezTo>
                    <a:pt x="89" y="159"/>
                    <a:pt x="89" y="160"/>
                    <a:pt x="89" y="162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685801" y="2635250"/>
            <a:ext cx="363537" cy="635000"/>
            <a:chOff x="685801" y="2635250"/>
            <a:chExt cx="363537" cy="635000"/>
          </a:xfrm>
        </p:grpSpPr>
        <p:sp>
          <p:nvSpPr>
            <p:cNvPr id="1031" name="Freeform 7"/>
            <p:cNvSpPr>
              <a:spLocks/>
            </p:cNvSpPr>
            <p:nvPr/>
          </p:nvSpPr>
          <p:spPr bwMode="auto">
            <a:xfrm>
              <a:off x="685801" y="2652713"/>
              <a:ext cx="26988" cy="536575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17" y="4"/>
                </a:cxn>
                <a:cxn ang="0">
                  <a:pos x="14" y="41"/>
                </a:cxn>
                <a:cxn ang="0">
                  <a:pos x="14" y="64"/>
                </a:cxn>
                <a:cxn ang="0">
                  <a:pos x="12" y="129"/>
                </a:cxn>
                <a:cxn ang="0">
                  <a:pos x="9" y="149"/>
                </a:cxn>
                <a:cxn ang="0">
                  <a:pos x="6" y="174"/>
                </a:cxn>
                <a:cxn ang="0">
                  <a:pos x="3" y="203"/>
                </a:cxn>
                <a:cxn ang="0">
                  <a:pos x="0" y="240"/>
                </a:cxn>
                <a:cxn ang="0">
                  <a:pos x="1" y="313"/>
                </a:cxn>
                <a:cxn ang="0">
                  <a:pos x="2" y="337"/>
                </a:cxn>
                <a:cxn ang="0">
                  <a:pos x="6" y="333"/>
                </a:cxn>
                <a:cxn ang="0">
                  <a:pos x="6" y="314"/>
                </a:cxn>
              </a:cxnLst>
              <a:rect l="0" t="0" r="r" b="b"/>
              <a:pathLst>
                <a:path w="17" h="338">
                  <a:moveTo>
                    <a:pt x="17" y="0"/>
                  </a:moveTo>
                  <a:cubicBezTo>
                    <a:pt x="17" y="2"/>
                    <a:pt x="17" y="2"/>
                    <a:pt x="17" y="4"/>
                  </a:cubicBezTo>
                  <a:cubicBezTo>
                    <a:pt x="17" y="17"/>
                    <a:pt x="15" y="29"/>
                    <a:pt x="14" y="41"/>
                  </a:cubicBezTo>
                  <a:cubicBezTo>
                    <a:pt x="14" y="49"/>
                    <a:pt x="14" y="56"/>
                    <a:pt x="14" y="64"/>
                  </a:cubicBezTo>
                  <a:cubicBezTo>
                    <a:pt x="14" y="85"/>
                    <a:pt x="15" y="107"/>
                    <a:pt x="12" y="129"/>
                  </a:cubicBezTo>
                  <a:cubicBezTo>
                    <a:pt x="12" y="135"/>
                    <a:pt x="11" y="142"/>
                    <a:pt x="9" y="149"/>
                  </a:cubicBezTo>
                  <a:cubicBezTo>
                    <a:pt x="8" y="157"/>
                    <a:pt x="7" y="165"/>
                    <a:pt x="6" y="174"/>
                  </a:cubicBezTo>
                  <a:cubicBezTo>
                    <a:pt x="5" y="184"/>
                    <a:pt x="4" y="193"/>
                    <a:pt x="3" y="203"/>
                  </a:cubicBezTo>
                  <a:cubicBezTo>
                    <a:pt x="2" y="215"/>
                    <a:pt x="1" y="228"/>
                    <a:pt x="0" y="240"/>
                  </a:cubicBezTo>
                  <a:cubicBezTo>
                    <a:pt x="0" y="264"/>
                    <a:pt x="0" y="289"/>
                    <a:pt x="1" y="313"/>
                  </a:cubicBezTo>
                  <a:cubicBezTo>
                    <a:pt x="1" y="320"/>
                    <a:pt x="1" y="330"/>
                    <a:pt x="2" y="337"/>
                  </a:cubicBezTo>
                  <a:cubicBezTo>
                    <a:pt x="3" y="335"/>
                    <a:pt x="5" y="338"/>
                    <a:pt x="6" y="333"/>
                  </a:cubicBezTo>
                  <a:cubicBezTo>
                    <a:pt x="7" y="327"/>
                    <a:pt x="6" y="320"/>
                    <a:pt x="6" y="314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858838" y="2635250"/>
              <a:ext cx="15875" cy="63500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6" y="38"/>
                </a:cxn>
                <a:cxn ang="0">
                  <a:pos x="4" y="66"/>
                </a:cxn>
                <a:cxn ang="0">
                  <a:pos x="4" y="316"/>
                </a:cxn>
                <a:cxn ang="0">
                  <a:pos x="4" y="304"/>
                </a:cxn>
                <a:cxn ang="0">
                  <a:pos x="4" y="338"/>
                </a:cxn>
              </a:cxnLst>
              <a:rect l="0" t="0" r="r" b="b"/>
              <a:pathLst>
                <a:path w="10" h="400">
                  <a:moveTo>
                    <a:pt x="10" y="0"/>
                  </a:moveTo>
                  <a:cubicBezTo>
                    <a:pt x="10" y="13"/>
                    <a:pt x="7" y="25"/>
                    <a:pt x="6" y="38"/>
                  </a:cubicBezTo>
                  <a:cubicBezTo>
                    <a:pt x="5" y="48"/>
                    <a:pt x="4" y="57"/>
                    <a:pt x="4" y="66"/>
                  </a:cubicBezTo>
                  <a:cubicBezTo>
                    <a:pt x="0" y="151"/>
                    <a:pt x="4" y="400"/>
                    <a:pt x="4" y="316"/>
                  </a:cubicBezTo>
                  <a:cubicBezTo>
                    <a:pt x="4" y="312"/>
                    <a:pt x="4" y="308"/>
                    <a:pt x="4" y="304"/>
                  </a:cubicBezTo>
                  <a:cubicBezTo>
                    <a:pt x="4" y="315"/>
                    <a:pt x="4" y="326"/>
                    <a:pt x="4" y="338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1033463" y="2644775"/>
              <a:ext cx="15875" cy="5429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9"/>
                </a:cxn>
                <a:cxn ang="0">
                  <a:pos x="5" y="36"/>
                </a:cxn>
                <a:cxn ang="0">
                  <a:pos x="6" y="119"/>
                </a:cxn>
                <a:cxn ang="0">
                  <a:pos x="7" y="323"/>
                </a:cxn>
                <a:cxn ang="0">
                  <a:pos x="7" y="326"/>
                </a:cxn>
                <a:cxn ang="0">
                  <a:pos x="8" y="342"/>
                </a:cxn>
                <a:cxn ang="0">
                  <a:pos x="10" y="338"/>
                </a:cxn>
              </a:cxnLst>
              <a:rect l="0" t="0" r="r" b="b"/>
              <a:pathLst>
                <a:path w="10" h="342">
                  <a:moveTo>
                    <a:pt x="4" y="0"/>
                  </a:moveTo>
                  <a:cubicBezTo>
                    <a:pt x="4" y="1"/>
                    <a:pt x="4" y="7"/>
                    <a:pt x="4" y="9"/>
                  </a:cubicBezTo>
                  <a:cubicBezTo>
                    <a:pt x="5" y="18"/>
                    <a:pt x="5" y="27"/>
                    <a:pt x="5" y="36"/>
                  </a:cubicBezTo>
                  <a:cubicBezTo>
                    <a:pt x="5" y="64"/>
                    <a:pt x="5" y="92"/>
                    <a:pt x="6" y="119"/>
                  </a:cubicBezTo>
                  <a:cubicBezTo>
                    <a:pt x="8" y="187"/>
                    <a:pt x="0" y="258"/>
                    <a:pt x="7" y="323"/>
                  </a:cubicBezTo>
                  <a:cubicBezTo>
                    <a:pt x="7" y="323"/>
                    <a:pt x="7" y="325"/>
                    <a:pt x="7" y="326"/>
                  </a:cubicBezTo>
                  <a:cubicBezTo>
                    <a:pt x="7" y="329"/>
                    <a:pt x="6" y="342"/>
                    <a:pt x="8" y="342"/>
                  </a:cubicBezTo>
                  <a:cubicBezTo>
                    <a:pt x="8" y="340"/>
                    <a:pt x="9" y="339"/>
                    <a:pt x="10" y="338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1200151" y="2509838"/>
            <a:ext cx="292100" cy="665162"/>
            <a:chOff x="1200151" y="2509838"/>
            <a:chExt cx="292100" cy="665162"/>
          </a:xfrm>
        </p:grpSpPr>
        <p:sp>
          <p:nvSpPr>
            <p:cNvPr id="1034" name="Freeform 10"/>
            <p:cNvSpPr>
              <a:spLocks/>
            </p:cNvSpPr>
            <p:nvPr/>
          </p:nvSpPr>
          <p:spPr bwMode="auto">
            <a:xfrm>
              <a:off x="1200151" y="3136900"/>
              <a:ext cx="33338" cy="381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4" y="5"/>
                </a:cxn>
                <a:cxn ang="0">
                  <a:pos x="4" y="18"/>
                </a:cxn>
                <a:cxn ang="0">
                  <a:pos x="6" y="14"/>
                </a:cxn>
                <a:cxn ang="0">
                  <a:pos x="10" y="9"/>
                </a:cxn>
                <a:cxn ang="0">
                  <a:pos x="17" y="8"/>
                </a:cxn>
                <a:cxn ang="0">
                  <a:pos x="20" y="8"/>
                </a:cxn>
                <a:cxn ang="0">
                  <a:pos x="21" y="14"/>
                </a:cxn>
                <a:cxn ang="0">
                  <a:pos x="21" y="23"/>
                </a:cxn>
                <a:cxn ang="0">
                  <a:pos x="18" y="21"/>
                </a:cxn>
                <a:cxn ang="0">
                  <a:pos x="18" y="16"/>
                </a:cxn>
              </a:cxnLst>
              <a:rect l="0" t="0" r="r" b="b"/>
              <a:pathLst>
                <a:path w="21" h="24">
                  <a:moveTo>
                    <a:pt x="0" y="0"/>
                  </a:moveTo>
                  <a:cubicBezTo>
                    <a:pt x="0" y="1"/>
                    <a:pt x="0" y="0"/>
                    <a:pt x="1" y="1"/>
                  </a:cubicBezTo>
                  <a:cubicBezTo>
                    <a:pt x="2" y="2"/>
                    <a:pt x="4" y="3"/>
                    <a:pt x="4" y="5"/>
                  </a:cubicBezTo>
                  <a:cubicBezTo>
                    <a:pt x="5" y="9"/>
                    <a:pt x="4" y="14"/>
                    <a:pt x="4" y="18"/>
                  </a:cubicBezTo>
                  <a:cubicBezTo>
                    <a:pt x="4" y="18"/>
                    <a:pt x="5" y="15"/>
                    <a:pt x="6" y="14"/>
                  </a:cubicBezTo>
                  <a:cubicBezTo>
                    <a:pt x="7" y="11"/>
                    <a:pt x="8" y="10"/>
                    <a:pt x="10" y="9"/>
                  </a:cubicBezTo>
                  <a:cubicBezTo>
                    <a:pt x="12" y="8"/>
                    <a:pt x="14" y="8"/>
                    <a:pt x="17" y="8"/>
                  </a:cubicBezTo>
                  <a:cubicBezTo>
                    <a:pt x="18" y="8"/>
                    <a:pt x="19" y="8"/>
                    <a:pt x="20" y="8"/>
                  </a:cubicBezTo>
                  <a:cubicBezTo>
                    <a:pt x="20" y="10"/>
                    <a:pt x="20" y="11"/>
                    <a:pt x="21" y="14"/>
                  </a:cubicBezTo>
                  <a:cubicBezTo>
                    <a:pt x="21" y="17"/>
                    <a:pt x="21" y="20"/>
                    <a:pt x="21" y="23"/>
                  </a:cubicBezTo>
                  <a:cubicBezTo>
                    <a:pt x="19" y="23"/>
                    <a:pt x="18" y="24"/>
                    <a:pt x="18" y="21"/>
                  </a:cubicBezTo>
                  <a:cubicBezTo>
                    <a:pt x="18" y="20"/>
                    <a:pt x="18" y="18"/>
                    <a:pt x="18" y="16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5" name="Freeform 11"/>
            <p:cNvSpPr>
              <a:spLocks/>
            </p:cNvSpPr>
            <p:nvPr/>
          </p:nvSpPr>
          <p:spPr bwMode="auto">
            <a:xfrm>
              <a:off x="1209676" y="2936875"/>
              <a:ext cx="34925" cy="41275"/>
            </a:xfrm>
            <a:custGeom>
              <a:avLst/>
              <a:gdLst/>
              <a:ahLst/>
              <a:cxnLst>
                <a:cxn ang="0">
                  <a:pos x="21" y="26"/>
                </a:cxn>
                <a:cxn ang="0">
                  <a:pos x="22" y="19"/>
                </a:cxn>
                <a:cxn ang="0">
                  <a:pos x="18" y="13"/>
                </a:cxn>
                <a:cxn ang="0">
                  <a:pos x="16" y="3"/>
                </a:cxn>
                <a:cxn ang="0">
                  <a:pos x="15" y="0"/>
                </a:cxn>
                <a:cxn ang="0">
                  <a:pos x="12" y="5"/>
                </a:cxn>
                <a:cxn ang="0">
                  <a:pos x="8" y="11"/>
                </a:cxn>
                <a:cxn ang="0">
                  <a:pos x="4" y="12"/>
                </a:cxn>
                <a:cxn ang="0">
                  <a:pos x="0" y="12"/>
                </a:cxn>
                <a:cxn ang="0">
                  <a:pos x="0" y="3"/>
                </a:cxn>
                <a:cxn ang="0">
                  <a:pos x="4" y="4"/>
                </a:cxn>
                <a:cxn ang="0">
                  <a:pos x="5" y="12"/>
                </a:cxn>
                <a:cxn ang="0">
                  <a:pos x="4" y="20"/>
                </a:cxn>
                <a:cxn ang="0">
                  <a:pos x="1" y="20"/>
                </a:cxn>
                <a:cxn ang="0">
                  <a:pos x="2" y="5"/>
                </a:cxn>
              </a:cxnLst>
              <a:rect l="0" t="0" r="r" b="b"/>
              <a:pathLst>
                <a:path w="22" h="26">
                  <a:moveTo>
                    <a:pt x="21" y="26"/>
                  </a:moveTo>
                  <a:cubicBezTo>
                    <a:pt x="21" y="24"/>
                    <a:pt x="22" y="21"/>
                    <a:pt x="22" y="19"/>
                  </a:cubicBezTo>
                  <a:cubicBezTo>
                    <a:pt x="21" y="18"/>
                    <a:pt x="19" y="15"/>
                    <a:pt x="18" y="13"/>
                  </a:cubicBezTo>
                  <a:cubicBezTo>
                    <a:pt x="17" y="10"/>
                    <a:pt x="16" y="6"/>
                    <a:pt x="16" y="3"/>
                  </a:cubicBezTo>
                  <a:cubicBezTo>
                    <a:pt x="16" y="1"/>
                    <a:pt x="15" y="1"/>
                    <a:pt x="15" y="0"/>
                  </a:cubicBezTo>
                  <a:cubicBezTo>
                    <a:pt x="14" y="2"/>
                    <a:pt x="13" y="3"/>
                    <a:pt x="12" y="5"/>
                  </a:cubicBezTo>
                  <a:cubicBezTo>
                    <a:pt x="11" y="7"/>
                    <a:pt x="10" y="9"/>
                    <a:pt x="8" y="11"/>
                  </a:cubicBezTo>
                  <a:cubicBezTo>
                    <a:pt x="7" y="12"/>
                    <a:pt x="6" y="12"/>
                    <a:pt x="4" y="12"/>
                  </a:cubicBezTo>
                  <a:cubicBezTo>
                    <a:pt x="3" y="12"/>
                    <a:pt x="1" y="12"/>
                    <a:pt x="0" y="12"/>
                  </a:cubicBezTo>
                  <a:cubicBezTo>
                    <a:pt x="0" y="9"/>
                    <a:pt x="0" y="5"/>
                    <a:pt x="0" y="3"/>
                  </a:cubicBezTo>
                  <a:cubicBezTo>
                    <a:pt x="2" y="3"/>
                    <a:pt x="4" y="2"/>
                    <a:pt x="4" y="4"/>
                  </a:cubicBezTo>
                  <a:cubicBezTo>
                    <a:pt x="6" y="6"/>
                    <a:pt x="5" y="9"/>
                    <a:pt x="5" y="12"/>
                  </a:cubicBezTo>
                  <a:cubicBezTo>
                    <a:pt x="5" y="13"/>
                    <a:pt x="6" y="20"/>
                    <a:pt x="4" y="20"/>
                  </a:cubicBezTo>
                  <a:cubicBezTo>
                    <a:pt x="4" y="21"/>
                    <a:pt x="2" y="20"/>
                    <a:pt x="1" y="20"/>
                  </a:cubicBezTo>
                  <a:cubicBezTo>
                    <a:pt x="1" y="15"/>
                    <a:pt x="1" y="10"/>
                    <a:pt x="2" y="5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1230313" y="2792413"/>
              <a:ext cx="17463" cy="17463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9"/>
                </a:cxn>
                <a:cxn ang="0">
                  <a:pos x="3" y="8"/>
                </a:cxn>
                <a:cxn ang="0">
                  <a:pos x="4" y="3"/>
                </a:cxn>
                <a:cxn ang="0">
                  <a:pos x="7" y="2"/>
                </a:cxn>
                <a:cxn ang="0">
                  <a:pos x="7" y="11"/>
                </a:cxn>
                <a:cxn ang="0">
                  <a:pos x="5" y="5"/>
                </a:cxn>
                <a:cxn ang="0">
                  <a:pos x="5" y="1"/>
                </a:cxn>
                <a:cxn ang="0">
                  <a:pos x="9" y="0"/>
                </a:cxn>
                <a:cxn ang="0">
                  <a:pos x="11" y="4"/>
                </a:cxn>
                <a:cxn ang="0">
                  <a:pos x="11" y="7"/>
                </a:cxn>
                <a:cxn ang="0">
                  <a:pos x="9" y="6"/>
                </a:cxn>
                <a:cxn ang="0">
                  <a:pos x="9" y="3"/>
                </a:cxn>
              </a:cxnLst>
              <a:rect l="0" t="0" r="r" b="b"/>
              <a:pathLst>
                <a:path w="11" h="11">
                  <a:moveTo>
                    <a:pt x="0" y="6"/>
                  </a:moveTo>
                  <a:cubicBezTo>
                    <a:pt x="0" y="7"/>
                    <a:pt x="0" y="8"/>
                    <a:pt x="0" y="9"/>
                  </a:cubicBezTo>
                  <a:cubicBezTo>
                    <a:pt x="1" y="9"/>
                    <a:pt x="3" y="9"/>
                    <a:pt x="3" y="8"/>
                  </a:cubicBezTo>
                  <a:cubicBezTo>
                    <a:pt x="4" y="6"/>
                    <a:pt x="3" y="5"/>
                    <a:pt x="4" y="3"/>
                  </a:cubicBezTo>
                  <a:cubicBezTo>
                    <a:pt x="5" y="2"/>
                    <a:pt x="7" y="2"/>
                    <a:pt x="7" y="2"/>
                  </a:cubicBezTo>
                  <a:cubicBezTo>
                    <a:pt x="7" y="5"/>
                    <a:pt x="7" y="8"/>
                    <a:pt x="7" y="11"/>
                  </a:cubicBezTo>
                  <a:cubicBezTo>
                    <a:pt x="5" y="8"/>
                    <a:pt x="5" y="8"/>
                    <a:pt x="5" y="5"/>
                  </a:cubicBezTo>
                  <a:cubicBezTo>
                    <a:pt x="5" y="3"/>
                    <a:pt x="5" y="2"/>
                    <a:pt x="5" y="1"/>
                  </a:cubicBezTo>
                  <a:cubicBezTo>
                    <a:pt x="6" y="0"/>
                    <a:pt x="7" y="0"/>
                    <a:pt x="9" y="0"/>
                  </a:cubicBezTo>
                  <a:cubicBezTo>
                    <a:pt x="11" y="0"/>
                    <a:pt x="11" y="2"/>
                    <a:pt x="11" y="4"/>
                  </a:cubicBezTo>
                  <a:cubicBezTo>
                    <a:pt x="11" y="5"/>
                    <a:pt x="11" y="6"/>
                    <a:pt x="11" y="7"/>
                  </a:cubicBezTo>
                  <a:cubicBezTo>
                    <a:pt x="10" y="7"/>
                    <a:pt x="9" y="7"/>
                    <a:pt x="9" y="6"/>
                  </a:cubicBezTo>
                  <a:cubicBezTo>
                    <a:pt x="9" y="5"/>
                    <a:pt x="9" y="4"/>
                    <a:pt x="9" y="3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1236663" y="2640013"/>
              <a:ext cx="17463" cy="46038"/>
            </a:xfrm>
            <a:custGeom>
              <a:avLst/>
              <a:gdLst/>
              <a:ahLst/>
              <a:cxnLst>
                <a:cxn ang="0">
                  <a:pos x="1" y="29"/>
                </a:cxn>
                <a:cxn ang="0">
                  <a:pos x="1" y="25"/>
                </a:cxn>
                <a:cxn ang="0">
                  <a:pos x="5" y="24"/>
                </a:cxn>
                <a:cxn ang="0">
                  <a:pos x="5" y="16"/>
                </a:cxn>
                <a:cxn ang="0">
                  <a:pos x="8" y="16"/>
                </a:cxn>
                <a:cxn ang="0">
                  <a:pos x="8" y="21"/>
                </a:cxn>
                <a:cxn ang="0">
                  <a:pos x="2" y="11"/>
                </a:cxn>
                <a:cxn ang="0">
                  <a:pos x="0" y="4"/>
                </a:cxn>
                <a:cxn ang="0">
                  <a:pos x="0" y="1"/>
                </a:cxn>
                <a:cxn ang="0">
                  <a:pos x="9" y="2"/>
                </a:cxn>
                <a:cxn ang="0">
                  <a:pos x="10" y="5"/>
                </a:cxn>
                <a:cxn ang="0">
                  <a:pos x="10" y="11"/>
                </a:cxn>
                <a:cxn ang="0">
                  <a:pos x="5" y="10"/>
                </a:cxn>
                <a:cxn ang="0">
                  <a:pos x="5" y="9"/>
                </a:cxn>
              </a:cxnLst>
              <a:rect l="0" t="0" r="r" b="b"/>
              <a:pathLst>
                <a:path w="11" h="29">
                  <a:moveTo>
                    <a:pt x="1" y="29"/>
                  </a:moveTo>
                  <a:cubicBezTo>
                    <a:pt x="1" y="28"/>
                    <a:pt x="1" y="27"/>
                    <a:pt x="1" y="25"/>
                  </a:cubicBezTo>
                  <a:cubicBezTo>
                    <a:pt x="3" y="25"/>
                    <a:pt x="4" y="26"/>
                    <a:pt x="5" y="24"/>
                  </a:cubicBezTo>
                  <a:cubicBezTo>
                    <a:pt x="5" y="21"/>
                    <a:pt x="5" y="19"/>
                    <a:pt x="5" y="16"/>
                  </a:cubicBezTo>
                  <a:cubicBezTo>
                    <a:pt x="5" y="16"/>
                    <a:pt x="8" y="15"/>
                    <a:pt x="8" y="16"/>
                  </a:cubicBezTo>
                  <a:cubicBezTo>
                    <a:pt x="8" y="17"/>
                    <a:pt x="8" y="20"/>
                    <a:pt x="8" y="21"/>
                  </a:cubicBezTo>
                  <a:cubicBezTo>
                    <a:pt x="6" y="18"/>
                    <a:pt x="4" y="14"/>
                    <a:pt x="2" y="11"/>
                  </a:cubicBezTo>
                  <a:cubicBezTo>
                    <a:pt x="1" y="8"/>
                    <a:pt x="1" y="7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3" y="1"/>
                    <a:pt x="7" y="0"/>
                    <a:pt x="9" y="2"/>
                  </a:cubicBezTo>
                  <a:cubicBezTo>
                    <a:pt x="11" y="2"/>
                    <a:pt x="10" y="4"/>
                    <a:pt x="10" y="5"/>
                  </a:cubicBezTo>
                  <a:cubicBezTo>
                    <a:pt x="10" y="7"/>
                    <a:pt x="10" y="9"/>
                    <a:pt x="10" y="11"/>
                  </a:cubicBezTo>
                  <a:cubicBezTo>
                    <a:pt x="9" y="11"/>
                    <a:pt x="5" y="11"/>
                    <a:pt x="5" y="10"/>
                  </a:cubicBezTo>
                  <a:cubicBezTo>
                    <a:pt x="5" y="10"/>
                    <a:pt x="5" y="9"/>
                    <a:pt x="5" y="9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1243013" y="2509838"/>
              <a:ext cx="14288" cy="2857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7"/>
                </a:cxn>
                <a:cxn ang="0">
                  <a:pos x="7" y="15"/>
                </a:cxn>
                <a:cxn ang="0">
                  <a:pos x="7" y="15"/>
                </a:cxn>
                <a:cxn ang="0">
                  <a:pos x="6" y="12"/>
                </a:cxn>
                <a:cxn ang="0">
                  <a:pos x="6" y="10"/>
                </a:cxn>
                <a:cxn ang="0">
                  <a:pos x="8" y="10"/>
                </a:cxn>
                <a:cxn ang="0">
                  <a:pos x="7" y="17"/>
                </a:cxn>
                <a:cxn ang="0">
                  <a:pos x="5" y="17"/>
                </a:cxn>
                <a:cxn ang="0">
                  <a:pos x="1" y="17"/>
                </a:cxn>
                <a:cxn ang="0">
                  <a:pos x="0" y="10"/>
                </a:cxn>
                <a:cxn ang="0">
                  <a:pos x="1" y="5"/>
                </a:cxn>
                <a:cxn ang="0">
                  <a:pos x="1" y="7"/>
                </a:cxn>
              </a:cxnLst>
              <a:rect l="0" t="0" r="r" b="b"/>
              <a:pathLst>
                <a:path w="9" h="18">
                  <a:moveTo>
                    <a:pt x="6" y="0"/>
                  </a:moveTo>
                  <a:cubicBezTo>
                    <a:pt x="6" y="3"/>
                    <a:pt x="6" y="5"/>
                    <a:pt x="6" y="7"/>
                  </a:cubicBezTo>
                  <a:cubicBezTo>
                    <a:pt x="7" y="10"/>
                    <a:pt x="7" y="12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6" y="13"/>
                    <a:pt x="6" y="12"/>
                  </a:cubicBezTo>
                  <a:cubicBezTo>
                    <a:pt x="6" y="11"/>
                    <a:pt x="6" y="10"/>
                    <a:pt x="6" y="10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9" y="14"/>
                    <a:pt x="8" y="15"/>
                    <a:pt x="7" y="17"/>
                  </a:cubicBezTo>
                  <a:cubicBezTo>
                    <a:pt x="6" y="18"/>
                    <a:pt x="6" y="17"/>
                    <a:pt x="5" y="17"/>
                  </a:cubicBezTo>
                  <a:cubicBezTo>
                    <a:pt x="3" y="17"/>
                    <a:pt x="2" y="17"/>
                    <a:pt x="1" y="17"/>
                  </a:cubicBezTo>
                  <a:cubicBezTo>
                    <a:pt x="0" y="15"/>
                    <a:pt x="0" y="13"/>
                    <a:pt x="0" y="10"/>
                  </a:cubicBezTo>
                  <a:cubicBezTo>
                    <a:pt x="0" y="10"/>
                    <a:pt x="0" y="5"/>
                    <a:pt x="1" y="5"/>
                  </a:cubicBezTo>
                  <a:cubicBezTo>
                    <a:pt x="2" y="5"/>
                    <a:pt x="1" y="6"/>
                    <a:pt x="1" y="7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1446213" y="2786063"/>
              <a:ext cx="17463" cy="41275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2" y="8"/>
                </a:cxn>
                <a:cxn ang="0">
                  <a:pos x="9" y="8"/>
                </a:cxn>
                <a:cxn ang="0">
                  <a:pos x="9" y="26"/>
                </a:cxn>
                <a:cxn ang="0">
                  <a:pos x="6" y="26"/>
                </a:cxn>
                <a:cxn ang="0">
                  <a:pos x="5" y="14"/>
                </a:cxn>
                <a:cxn ang="0">
                  <a:pos x="7" y="4"/>
                </a:cxn>
                <a:cxn ang="0">
                  <a:pos x="7" y="0"/>
                </a:cxn>
                <a:cxn ang="0">
                  <a:pos x="8" y="4"/>
                </a:cxn>
                <a:cxn ang="0">
                  <a:pos x="7" y="4"/>
                </a:cxn>
                <a:cxn ang="0">
                  <a:pos x="7" y="2"/>
                </a:cxn>
              </a:cxnLst>
              <a:rect l="0" t="0" r="r" b="b"/>
              <a:pathLst>
                <a:path w="11" h="26">
                  <a:moveTo>
                    <a:pt x="0" y="5"/>
                  </a:moveTo>
                  <a:cubicBezTo>
                    <a:pt x="1" y="6"/>
                    <a:pt x="2" y="8"/>
                    <a:pt x="2" y="8"/>
                  </a:cubicBezTo>
                  <a:cubicBezTo>
                    <a:pt x="4" y="8"/>
                    <a:pt x="7" y="8"/>
                    <a:pt x="9" y="8"/>
                  </a:cubicBezTo>
                  <a:cubicBezTo>
                    <a:pt x="9" y="10"/>
                    <a:pt x="11" y="24"/>
                    <a:pt x="9" y="26"/>
                  </a:cubicBezTo>
                  <a:cubicBezTo>
                    <a:pt x="7" y="26"/>
                    <a:pt x="8" y="26"/>
                    <a:pt x="6" y="26"/>
                  </a:cubicBezTo>
                  <a:cubicBezTo>
                    <a:pt x="5" y="22"/>
                    <a:pt x="5" y="18"/>
                    <a:pt x="5" y="14"/>
                  </a:cubicBezTo>
                  <a:cubicBezTo>
                    <a:pt x="5" y="10"/>
                    <a:pt x="5" y="6"/>
                    <a:pt x="7" y="4"/>
                  </a:cubicBezTo>
                  <a:cubicBezTo>
                    <a:pt x="8" y="2"/>
                    <a:pt x="7" y="1"/>
                    <a:pt x="7" y="0"/>
                  </a:cubicBezTo>
                  <a:cubicBezTo>
                    <a:pt x="8" y="1"/>
                    <a:pt x="8" y="2"/>
                    <a:pt x="8" y="4"/>
                  </a:cubicBezTo>
                  <a:cubicBezTo>
                    <a:pt x="8" y="5"/>
                    <a:pt x="8" y="6"/>
                    <a:pt x="7" y="4"/>
                  </a:cubicBezTo>
                  <a:cubicBezTo>
                    <a:pt x="7" y="3"/>
                    <a:pt x="7" y="3"/>
                    <a:pt x="7" y="2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1455738" y="2646363"/>
              <a:ext cx="36513" cy="22225"/>
            </a:xfrm>
            <a:custGeom>
              <a:avLst/>
              <a:gdLst/>
              <a:ahLst/>
              <a:cxnLst>
                <a:cxn ang="0">
                  <a:pos x="1" y="8"/>
                </a:cxn>
                <a:cxn ang="0">
                  <a:pos x="1" y="7"/>
                </a:cxn>
                <a:cxn ang="0">
                  <a:pos x="10" y="5"/>
                </a:cxn>
                <a:cxn ang="0">
                  <a:pos x="20" y="5"/>
                </a:cxn>
                <a:cxn ang="0">
                  <a:pos x="19" y="12"/>
                </a:cxn>
                <a:cxn ang="0">
                  <a:pos x="14" y="14"/>
                </a:cxn>
                <a:cxn ang="0">
                  <a:pos x="12" y="14"/>
                </a:cxn>
                <a:cxn ang="0">
                  <a:pos x="13" y="1"/>
                </a:cxn>
                <a:cxn ang="0">
                  <a:pos x="17" y="0"/>
                </a:cxn>
                <a:cxn ang="0">
                  <a:pos x="21" y="1"/>
                </a:cxn>
                <a:cxn ang="0">
                  <a:pos x="23" y="7"/>
                </a:cxn>
                <a:cxn ang="0">
                  <a:pos x="21" y="12"/>
                </a:cxn>
                <a:cxn ang="0">
                  <a:pos x="19" y="12"/>
                </a:cxn>
                <a:cxn ang="0">
                  <a:pos x="19" y="10"/>
                </a:cxn>
              </a:cxnLst>
              <a:rect l="0" t="0" r="r" b="b"/>
              <a:pathLst>
                <a:path w="23" h="14">
                  <a:moveTo>
                    <a:pt x="1" y="8"/>
                  </a:moveTo>
                  <a:cubicBezTo>
                    <a:pt x="1" y="7"/>
                    <a:pt x="0" y="7"/>
                    <a:pt x="1" y="7"/>
                  </a:cubicBezTo>
                  <a:cubicBezTo>
                    <a:pt x="5" y="5"/>
                    <a:pt x="7" y="5"/>
                    <a:pt x="10" y="5"/>
                  </a:cubicBezTo>
                  <a:cubicBezTo>
                    <a:pt x="14" y="5"/>
                    <a:pt x="17" y="5"/>
                    <a:pt x="20" y="5"/>
                  </a:cubicBezTo>
                  <a:cubicBezTo>
                    <a:pt x="20" y="8"/>
                    <a:pt x="21" y="11"/>
                    <a:pt x="19" y="12"/>
                  </a:cubicBezTo>
                  <a:cubicBezTo>
                    <a:pt x="17" y="13"/>
                    <a:pt x="16" y="14"/>
                    <a:pt x="14" y="14"/>
                  </a:cubicBezTo>
                  <a:cubicBezTo>
                    <a:pt x="13" y="14"/>
                    <a:pt x="13" y="14"/>
                    <a:pt x="12" y="14"/>
                  </a:cubicBezTo>
                  <a:cubicBezTo>
                    <a:pt x="12" y="11"/>
                    <a:pt x="11" y="2"/>
                    <a:pt x="13" y="1"/>
                  </a:cubicBezTo>
                  <a:cubicBezTo>
                    <a:pt x="14" y="0"/>
                    <a:pt x="15" y="0"/>
                    <a:pt x="17" y="0"/>
                  </a:cubicBezTo>
                  <a:cubicBezTo>
                    <a:pt x="17" y="0"/>
                    <a:pt x="20" y="0"/>
                    <a:pt x="21" y="1"/>
                  </a:cubicBezTo>
                  <a:cubicBezTo>
                    <a:pt x="22" y="2"/>
                    <a:pt x="23" y="5"/>
                    <a:pt x="23" y="7"/>
                  </a:cubicBezTo>
                  <a:cubicBezTo>
                    <a:pt x="23" y="9"/>
                    <a:pt x="23" y="11"/>
                    <a:pt x="21" y="12"/>
                  </a:cubicBezTo>
                  <a:cubicBezTo>
                    <a:pt x="21" y="13"/>
                    <a:pt x="20" y="13"/>
                    <a:pt x="19" y="12"/>
                  </a:cubicBezTo>
                  <a:cubicBezTo>
                    <a:pt x="18" y="12"/>
                    <a:pt x="19" y="11"/>
                    <a:pt x="19" y="10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1404938" y="3122613"/>
              <a:ext cx="31750" cy="50800"/>
            </a:xfrm>
            <a:custGeom>
              <a:avLst/>
              <a:gdLst/>
              <a:ahLst/>
              <a:cxnLst>
                <a:cxn ang="0">
                  <a:pos x="9" y="10"/>
                </a:cxn>
                <a:cxn ang="0">
                  <a:pos x="10" y="9"/>
                </a:cxn>
                <a:cxn ang="0">
                  <a:pos x="18" y="10"/>
                </a:cxn>
                <a:cxn ang="0">
                  <a:pos x="20" y="25"/>
                </a:cxn>
                <a:cxn ang="0">
                  <a:pos x="20" y="32"/>
                </a:cxn>
                <a:cxn ang="0">
                  <a:pos x="15" y="22"/>
                </a:cxn>
                <a:cxn ang="0">
                  <a:pos x="14" y="9"/>
                </a:cxn>
                <a:cxn ang="0">
                  <a:pos x="14" y="8"/>
                </a:cxn>
                <a:cxn ang="0">
                  <a:pos x="15" y="10"/>
                </a:cxn>
                <a:cxn ang="0">
                  <a:pos x="17" y="19"/>
                </a:cxn>
                <a:cxn ang="0">
                  <a:pos x="17" y="27"/>
                </a:cxn>
                <a:cxn ang="0">
                  <a:pos x="2" y="25"/>
                </a:cxn>
                <a:cxn ang="0">
                  <a:pos x="1" y="12"/>
                </a:cxn>
                <a:cxn ang="0">
                  <a:pos x="2" y="1"/>
                </a:cxn>
                <a:cxn ang="0">
                  <a:pos x="7" y="1"/>
                </a:cxn>
                <a:cxn ang="0">
                  <a:pos x="11" y="1"/>
                </a:cxn>
                <a:cxn ang="0">
                  <a:pos x="11" y="11"/>
                </a:cxn>
              </a:cxnLst>
              <a:rect l="0" t="0" r="r" b="b"/>
              <a:pathLst>
                <a:path w="20" h="32">
                  <a:moveTo>
                    <a:pt x="9" y="10"/>
                  </a:moveTo>
                  <a:cubicBezTo>
                    <a:pt x="9" y="8"/>
                    <a:pt x="9" y="9"/>
                    <a:pt x="10" y="9"/>
                  </a:cubicBezTo>
                  <a:cubicBezTo>
                    <a:pt x="12" y="9"/>
                    <a:pt x="17" y="8"/>
                    <a:pt x="18" y="10"/>
                  </a:cubicBezTo>
                  <a:cubicBezTo>
                    <a:pt x="20" y="15"/>
                    <a:pt x="20" y="20"/>
                    <a:pt x="20" y="25"/>
                  </a:cubicBezTo>
                  <a:cubicBezTo>
                    <a:pt x="20" y="27"/>
                    <a:pt x="20" y="29"/>
                    <a:pt x="20" y="32"/>
                  </a:cubicBezTo>
                  <a:cubicBezTo>
                    <a:pt x="16" y="30"/>
                    <a:pt x="16" y="26"/>
                    <a:pt x="15" y="22"/>
                  </a:cubicBezTo>
                  <a:cubicBezTo>
                    <a:pt x="14" y="18"/>
                    <a:pt x="14" y="14"/>
                    <a:pt x="14" y="9"/>
                  </a:cubicBezTo>
                  <a:cubicBezTo>
                    <a:pt x="14" y="9"/>
                    <a:pt x="14" y="8"/>
                    <a:pt x="14" y="8"/>
                  </a:cubicBezTo>
                  <a:cubicBezTo>
                    <a:pt x="15" y="8"/>
                    <a:pt x="12" y="3"/>
                    <a:pt x="15" y="10"/>
                  </a:cubicBezTo>
                  <a:cubicBezTo>
                    <a:pt x="17" y="13"/>
                    <a:pt x="17" y="15"/>
                    <a:pt x="17" y="19"/>
                  </a:cubicBezTo>
                  <a:cubicBezTo>
                    <a:pt x="17" y="21"/>
                    <a:pt x="18" y="24"/>
                    <a:pt x="17" y="27"/>
                  </a:cubicBezTo>
                  <a:cubicBezTo>
                    <a:pt x="14" y="27"/>
                    <a:pt x="3" y="28"/>
                    <a:pt x="2" y="25"/>
                  </a:cubicBezTo>
                  <a:cubicBezTo>
                    <a:pt x="0" y="21"/>
                    <a:pt x="1" y="16"/>
                    <a:pt x="1" y="12"/>
                  </a:cubicBezTo>
                  <a:cubicBezTo>
                    <a:pt x="1" y="9"/>
                    <a:pt x="0" y="4"/>
                    <a:pt x="2" y="1"/>
                  </a:cubicBezTo>
                  <a:cubicBezTo>
                    <a:pt x="3" y="0"/>
                    <a:pt x="6" y="1"/>
                    <a:pt x="7" y="1"/>
                  </a:cubicBezTo>
                  <a:cubicBezTo>
                    <a:pt x="9" y="1"/>
                    <a:pt x="10" y="1"/>
                    <a:pt x="11" y="1"/>
                  </a:cubicBezTo>
                  <a:cubicBezTo>
                    <a:pt x="11" y="4"/>
                    <a:pt x="11" y="8"/>
                    <a:pt x="11" y="11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1420813" y="2946400"/>
              <a:ext cx="26988" cy="34925"/>
            </a:xfrm>
            <a:custGeom>
              <a:avLst/>
              <a:gdLst/>
              <a:ahLst/>
              <a:cxnLst>
                <a:cxn ang="0">
                  <a:pos x="11" y="11"/>
                </a:cxn>
                <a:cxn ang="0">
                  <a:pos x="16" y="6"/>
                </a:cxn>
                <a:cxn ang="0">
                  <a:pos x="17" y="4"/>
                </a:cxn>
                <a:cxn ang="0">
                  <a:pos x="17" y="22"/>
                </a:cxn>
                <a:cxn ang="0">
                  <a:pos x="16" y="11"/>
                </a:cxn>
                <a:cxn ang="0">
                  <a:pos x="15" y="4"/>
                </a:cxn>
                <a:cxn ang="0">
                  <a:pos x="15" y="3"/>
                </a:cxn>
                <a:cxn ang="0">
                  <a:pos x="13" y="20"/>
                </a:cxn>
                <a:cxn ang="0">
                  <a:pos x="5" y="20"/>
                </a:cxn>
                <a:cxn ang="0">
                  <a:pos x="1" y="20"/>
                </a:cxn>
                <a:cxn ang="0">
                  <a:pos x="1" y="7"/>
                </a:cxn>
                <a:cxn ang="0">
                  <a:pos x="4" y="1"/>
                </a:cxn>
                <a:cxn ang="0">
                  <a:pos x="10" y="1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17" h="22">
                  <a:moveTo>
                    <a:pt x="11" y="11"/>
                  </a:moveTo>
                  <a:cubicBezTo>
                    <a:pt x="13" y="10"/>
                    <a:pt x="16" y="8"/>
                    <a:pt x="16" y="6"/>
                  </a:cubicBezTo>
                  <a:cubicBezTo>
                    <a:pt x="16" y="5"/>
                    <a:pt x="16" y="5"/>
                    <a:pt x="17" y="4"/>
                  </a:cubicBezTo>
                  <a:cubicBezTo>
                    <a:pt x="17" y="10"/>
                    <a:pt x="17" y="16"/>
                    <a:pt x="17" y="22"/>
                  </a:cubicBezTo>
                  <a:cubicBezTo>
                    <a:pt x="16" y="18"/>
                    <a:pt x="16" y="15"/>
                    <a:pt x="16" y="11"/>
                  </a:cubicBezTo>
                  <a:cubicBezTo>
                    <a:pt x="16" y="8"/>
                    <a:pt x="15" y="6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6"/>
                    <a:pt x="17" y="19"/>
                    <a:pt x="13" y="20"/>
                  </a:cubicBezTo>
                  <a:cubicBezTo>
                    <a:pt x="10" y="20"/>
                    <a:pt x="8" y="20"/>
                    <a:pt x="5" y="20"/>
                  </a:cubicBezTo>
                  <a:cubicBezTo>
                    <a:pt x="3" y="20"/>
                    <a:pt x="3" y="20"/>
                    <a:pt x="1" y="20"/>
                  </a:cubicBezTo>
                  <a:cubicBezTo>
                    <a:pt x="0" y="16"/>
                    <a:pt x="1" y="12"/>
                    <a:pt x="1" y="7"/>
                  </a:cubicBezTo>
                  <a:cubicBezTo>
                    <a:pt x="1" y="3"/>
                    <a:pt x="0" y="3"/>
                    <a:pt x="4" y="1"/>
                  </a:cubicBezTo>
                  <a:cubicBezTo>
                    <a:pt x="5" y="1"/>
                    <a:pt x="9" y="0"/>
                    <a:pt x="10" y="1"/>
                  </a:cubicBezTo>
                  <a:cubicBezTo>
                    <a:pt x="11" y="1"/>
                    <a:pt x="11" y="4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646113" y="3411538"/>
            <a:ext cx="293688" cy="300038"/>
            <a:chOff x="646113" y="3411538"/>
            <a:chExt cx="293688" cy="300038"/>
          </a:xfrm>
        </p:grpSpPr>
        <p:sp>
          <p:nvSpPr>
            <p:cNvPr id="1043" name="Freeform 19"/>
            <p:cNvSpPr>
              <a:spLocks/>
            </p:cNvSpPr>
            <p:nvPr/>
          </p:nvSpPr>
          <p:spPr bwMode="auto">
            <a:xfrm>
              <a:off x="646113" y="3443288"/>
              <a:ext cx="36513" cy="268288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4" y="1"/>
                </a:cxn>
                <a:cxn ang="0">
                  <a:pos x="11" y="4"/>
                </a:cxn>
                <a:cxn ang="0">
                  <a:pos x="11" y="7"/>
                </a:cxn>
                <a:cxn ang="0">
                  <a:pos x="7" y="21"/>
                </a:cxn>
                <a:cxn ang="0">
                  <a:pos x="5" y="46"/>
                </a:cxn>
                <a:cxn ang="0">
                  <a:pos x="4" y="86"/>
                </a:cxn>
                <a:cxn ang="0">
                  <a:pos x="3" y="117"/>
                </a:cxn>
                <a:cxn ang="0">
                  <a:pos x="3" y="136"/>
                </a:cxn>
                <a:cxn ang="0">
                  <a:pos x="2" y="161"/>
                </a:cxn>
                <a:cxn ang="0">
                  <a:pos x="0" y="168"/>
                </a:cxn>
                <a:cxn ang="0">
                  <a:pos x="0" y="165"/>
                </a:cxn>
              </a:cxnLst>
              <a:rect l="0" t="0" r="r" b="b"/>
              <a:pathLst>
                <a:path w="23" h="169">
                  <a:moveTo>
                    <a:pt x="23" y="0"/>
                  </a:moveTo>
                  <a:cubicBezTo>
                    <a:pt x="21" y="0"/>
                    <a:pt x="16" y="0"/>
                    <a:pt x="14" y="1"/>
                  </a:cubicBezTo>
                  <a:cubicBezTo>
                    <a:pt x="13" y="1"/>
                    <a:pt x="12" y="3"/>
                    <a:pt x="11" y="4"/>
                  </a:cubicBezTo>
                  <a:cubicBezTo>
                    <a:pt x="11" y="5"/>
                    <a:pt x="11" y="6"/>
                    <a:pt x="11" y="7"/>
                  </a:cubicBezTo>
                  <a:cubicBezTo>
                    <a:pt x="10" y="11"/>
                    <a:pt x="8" y="16"/>
                    <a:pt x="7" y="21"/>
                  </a:cubicBezTo>
                  <a:cubicBezTo>
                    <a:pt x="6" y="28"/>
                    <a:pt x="6" y="37"/>
                    <a:pt x="5" y="46"/>
                  </a:cubicBezTo>
                  <a:cubicBezTo>
                    <a:pt x="4" y="59"/>
                    <a:pt x="5" y="73"/>
                    <a:pt x="4" y="86"/>
                  </a:cubicBezTo>
                  <a:cubicBezTo>
                    <a:pt x="4" y="97"/>
                    <a:pt x="3" y="106"/>
                    <a:pt x="3" y="117"/>
                  </a:cubicBezTo>
                  <a:cubicBezTo>
                    <a:pt x="3" y="123"/>
                    <a:pt x="3" y="130"/>
                    <a:pt x="3" y="136"/>
                  </a:cubicBezTo>
                  <a:cubicBezTo>
                    <a:pt x="2" y="145"/>
                    <a:pt x="3" y="153"/>
                    <a:pt x="2" y="161"/>
                  </a:cubicBezTo>
                  <a:cubicBezTo>
                    <a:pt x="1" y="163"/>
                    <a:pt x="2" y="167"/>
                    <a:pt x="0" y="168"/>
                  </a:cubicBezTo>
                  <a:cubicBezTo>
                    <a:pt x="0" y="169"/>
                    <a:pt x="0" y="169"/>
                    <a:pt x="0" y="165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762001" y="3411538"/>
              <a:ext cx="177800" cy="274638"/>
            </a:xfrm>
            <a:custGeom>
              <a:avLst/>
              <a:gdLst/>
              <a:ahLst/>
              <a:cxnLst>
                <a:cxn ang="0">
                  <a:pos x="43" y="0"/>
                </a:cxn>
                <a:cxn ang="0">
                  <a:pos x="37" y="5"/>
                </a:cxn>
                <a:cxn ang="0">
                  <a:pos x="30" y="23"/>
                </a:cxn>
                <a:cxn ang="0">
                  <a:pos x="20" y="49"/>
                </a:cxn>
                <a:cxn ang="0">
                  <a:pos x="11" y="75"/>
                </a:cxn>
                <a:cxn ang="0">
                  <a:pos x="4" y="98"/>
                </a:cxn>
                <a:cxn ang="0">
                  <a:pos x="3" y="118"/>
                </a:cxn>
                <a:cxn ang="0">
                  <a:pos x="2" y="132"/>
                </a:cxn>
                <a:cxn ang="0">
                  <a:pos x="4" y="160"/>
                </a:cxn>
                <a:cxn ang="0">
                  <a:pos x="12" y="168"/>
                </a:cxn>
                <a:cxn ang="0">
                  <a:pos x="30" y="172"/>
                </a:cxn>
                <a:cxn ang="0">
                  <a:pos x="56" y="173"/>
                </a:cxn>
                <a:cxn ang="0">
                  <a:pos x="78" y="168"/>
                </a:cxn>
                <a:cxn ang="0">
                  <a:pos x="98" y="153"/>
                </a:cxn>
                <a:cxn ang="0">
                  <a:pos x="107" y="136"/>
                </a:cxn>
                <a:cxn ang="0">
                  <a:pos x="110" y="122"/>
                </a:cxn>
                <a:cxn ang="0">
                  <a:pos x="107" y="97"/>
                </a:cxn>
                <a:cxn ang="0">
                  <a:pos x="95" y="89"/>
                </a:cxn>
                <a:cxn ang="0">
                  <a:pos x="69" y="88"/>
                </a:cxn>
                <a:cxn ang="0">
                  <a:pos x="61" y="90"/>
                </a:cxn>
                <a:cxn ang="0">
                  <a:pos x="54" y="103"/>
                </a:cxn>
                <a:cxn ang="0">
                  <a:pos x="50" y="151"/>
                </a:cxn>
                <a:cxn ang="0">
                  <a:pos x="51" y="166"/>
                </a:cxn>
              </a:cxnLst>
              <a:rect l="0" t="0" r="r" b="b"/>
              <a:pathLst>
                <a:path w="112" h="173">
                  <a:moveTo>
                    <a:pt x="43" y="0"/>
                  </a:moveTo>
                  <a:cubicBezTo>
                    <a:pt x="40" y="3"/>
                    <a:pt x="40" y="0"/>
                    <a:pt x="37" y="5"/>
                  </a:cubicBezTo>
                  <a:cubicBezTo>
                    <a:pt x="34" y="11"/>
                    <a:pt x="32" y="18"/>
                    <a:pt x="30" y="23"/>
                  </a:cubicBezTo>
                  <a:cubicBezTo>
                    <a:pt x="28" y="32"/>
                    <a:pt x="23" y="40"/>
                    <a:pt x="20" y="49"/>
                  </a:cubicBezTo>
                  <a:cubicBezTo>
                    <a:pt x="18" y="58"/>
                    <a:pt x="14" y="66"/>
                    <a:pt x="11" y="75"/>
                  </a:cubicBezTo>
                  <a:cubicBezTo>
                    <a:pt x="9" y="83"/>
                    <a:pt x="5" y="90"/>
                    <a:pt x="4" y="98"/>
                  </a:cubicBezTo>
                  <a:cubicBezTo>
                    <a:pt x="3" y="104"/>
                    <a:pt x="3" y="111"/>
                    <a:pt x="3" y="118"/>
                  </a:cubicBezTo>
                  <a:cubicBezTo>
                    <a:pt x="2" y="122"/>
                    <a:pt x="2" y="127"/>
                    <a:pt x="2" y="132"/>
                  </a:cubicBezTo>
                  <a:cubicBezTo>
                    <a:pt x="2" y="141"/>
                    <a:pt x="0" y="153"/>
                    <a:pt x="4" y="160"/>
                  </a:cubicBezTo>
                  <a:cubicBezTo>
                    <a:pt x="6" y="163"/>
                    <a:pt x="9" y="166"/>
                    <a:pt x="12" y="168"/>
                  </a:cubicBezTo>
                  <a:cubicBezTo>
                    <a:pt x="19" y="171"/>
                    <a:pt x="24" y="171"/>
                    <a:pt x="30" y="172"/>
                  </a:cubicBezTo>
                  <a:cubicBezTo>
                    <a:pt x="39" y="173"/>
                    <a:pt x="47" y="173"/>
                    <a:pt x="56" y="173"/>
                  </a:cubicBezTo>
                  <a:cubicBezTo>
                    <a:pt x="64" y="173"/>
                    <a:pt x="71" y="171"/>
                    <a:pt x="78" y="168"/>
                  </a:cubicBezTo>
                  <a:cubicBezTo>
                    <a:pt x="86" y="164"/>
                    <a:pt x="92" y="159"/>
                    <a:pt x="98" y="153"/>
                  </a:cubicBezTo>
                  <a:cubicBezTo>
                    <a:pt x="101" y="148"/>
                    <a:pt x="105" y="142"/>
                    <a:pt x="107" y="136"/>
                  </a:cubicBezTo>
                  <a:cubicBezTo>
                    <a:pt x="108" y="132"/>
                    <a:pt x="109" y="126"/>
                    <a:pt x="110" y="122"/>
                  </a:cubicBezTo>
                  <a:cubicBezTo>
                    <a:pt x="110" y="116"/>
                    <a:pt x="112" y="101"/>
                    <a:pt x="107" y="97"/>
                  </a:cubicBezTo>
                  <a:cubicBezTo>
                    <a:pt x="104" y="93"/>
                    <a:pt x="100" y="91"/>
                    <a:pt x="95" y="89"/>
                  </a:cubicBezTo>
                  <a:cubicBezTo>
                    <a:pt x="88" y="86"/>
                    <a:pt x="78" y="88"/>
                    <a:pt x="69" y="88"/>
                  </a:cubicBezTo>
                  <a:cubicBezTo>
                    <a:pt x="66" y="88"/>
                    <a:pt x="64" y="87"/>
                    <a:pt x="61" y="90"/>
                  </a:cubicBezTo>
                  <a:cubicBezTo>
                    <a:pt x="58" y="93"/>
                    <a:pt x="55" y="99"/>
                    <a:pt x="54" y="103"/>
                  </a:cubicBezTo>
                  <a:cubicBezTo>
                    <a:pt x="48" y="118"/>
                    <a:pt x="50" y="135"/>
                    <a:pt x="50" y="151"/>
                  </a:cubicBezTo>
                  <a:cubicBezTo>
                    <a:pt x="50" y="155"/>
                    <a:pt x="51" y="162"/>
                    <a:pt x="51" y="166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45" name="Freeform 21"/>
          <p:cNvSpPr>
            <a:spLocks/>
          </p:cNvSpPr>
          <p:nvPr/>
        </p:nvSpPr>
        <p:spPr bwMode="auto">
          <a:xfrm>
            <a:off x="665163" y="4095750"/>
            <a:ext cx="26988" cy="585788"/>
          </a:xfrm>
          <a:custGeom>
            <a:avLst/>
            <a:gdLst/>
            <a:ahLst/>
            <a:cxnLst>
              <a:cxn ang="0">
                <a:pos x="17" y="9"/>
              </a:cxn>
              <a:cxn ang="0">
                <a:pos x="14" y="1"/>
              </a:cxn>
              <a:cxn ang="0">
                <a:pos x="13" y="0"/>
              </a:cxn>
              <a:cxn ang="0">
                <a:pos x="7" y="120"/>
              </a:cxn>
              <a:cxn ang="0">
                <a:pos x="6" y="219"/>
              </a:cxn>
              <a:cxn ang="0">
                <a:pos x="6" y="233"/>
              </a:cxn>
              <a:cxn ang="0">
                <a:pos x="4" y="252"/>
              </a:cxn>
              <a:cxn ang="0">
                <a:pos x="5" y="366"/>
              </a:cxn>
              <a:cxn ang="0">
                <a:pos x="6" y="369"/>
              </a:cxn>
              <a:cxn ang="0">
                <a:pos x="7" y="363"/>
              </a:cxn>
              <a:cxn ang="0">
                <a:pos x="7" y="355"/>
              </a:cxn>
            </a:cxnLst>
            <a:rect l="0" t="0" r="r" b="b"/>
            <a:pathLst>
              <a:path w="17" h="369">
                <a:moveTo>
                  <a:pt x="17" y="9"/>
                </a:moveTo>
                <a:cubicBezTo>
                  <a:pt x="16" y="6"/>
                  <a:pt x="16" y="3"/>
                  <a:pt x="14" y="1"/>
                </a:cubicBezTo>
                <a:cubicBezTo>
                  <a:pt x="14" y="0"/>
                  <a:pt x="13" y="0"/>
                  <a:pt x="13" y="0"/>
                </a:cubicBezTo>
                <a:cubicBezTo>
                  <a:pt x="13" y="40"/>
                  <a:pt x="8" y="80"/>
                  <a:pt x="7" y="120"/>
                </a:cubicBezTo>
                <a:cubicBezTo>
                  <a:pt x="7" y="153"/>
                  <a:pt x="9" y="186"/>
                  <a:pt x="6" y="219"/>
                </a:cubicBezTo>
                <a:cubicBezTo>
                  <a:pt x="6" y="223"/>
                  <a:pt x="6" y="228"/>
                  <a:pt x="6" y="233"/>
                </a:cubicBezTo>
                <a:cubicBezTo>
                  <a:pt x="5" y="239"/>
                  <a:pt x="4" y="246"/>
                  <a:pt x="4" y="252"/>
                </a:cubicBezTo>
                <a:cubicBezTo>
                  <a:pt x="3" y="289"/>
                  <a:pt x="0" y="330"/>
                  <a:pt x="5" y="366"/>
                </a:cubicBezTo>
                <a:cubicBezTo>
                  <a:pt x="5" y="368"/>
                  <a:pt x="5" y="368"/>
                  <a:pt x="6" y="369"/>
                </a:cubicBezTo>
                <a:cubicBezTo>
                  <a:pt x="6" y="369"/>
                  <a:pt x="7" y="366"/>
                  <a:pt x="7" y="363"/>
                </a:cubicBezTo>
                <a:cubicBezTo>
                  <a:pt x="7" y="360"/>
                  <a:pt x="7" y="357"/>
                  <a:pt x="7" y="355"/>
                </a:cubicBezTo>
              </a:path>
            </a:pathLst>
          </a:custGeom>
          <a:noFill/>
          <a:ln w="3651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7" name="Group 76"/>
          <p:cNvGrpSpPr/>
          <p:nvPr/>
        </p:nvGrpSpPr>
        <p:grpSpPr>
          <a:xfrm>
            <a:off x="1504950" y="3575050"/>
            <a:ext cx="419100" cy="284162"/>
            <a:chOff x="1504950" y="3575050"/>
            <a:chExt cx="419100" cy="284162"/>
          </a:xfrm>
        </p:grpSpPr>
        <p:sp>
          <p:nvSpPr>
            <p:cNvPr id="1054" name="Freeform 30"/>
            <p:cNvSpPr>
              <a:spLocks/>
            </p:cNvSpPr>
            <p:nvPr/>
          </p:nvSpPr>
          <p:spPr bwMode="auto">
            <a:xfrm>
              <a:off x="1504950" y="3575050"/>
              <a:ext cx="192087" cy="284162"/>
            </a:xfrm>
            <a:custGeom>
              <a:avLst/>
              <a:gdLst/>
              <a:ahLst/>
              <a:cxnLst>
                <a:cxn ang="0">
                  <a:pos x="19" y="14"/>
                </a:cxn>
                <a:cxn ang="0">
                  <a:pos x="22" y="14"/>
                </a:cxn>
                <a:cxn ang="0">
                  <a:pos x="22" y="11"/>
                </a:cxn>
                <a:cxn ang="0">
                  <a:pos x="28" y="9"/>
                </a:cxn>
                <a:cxn ang="0">
                  <a:pos x="50" y="3"/>
                </a:cxn>
                <a:cxn ang="0">
                  <a:pos x="78" y="1"/>
                </a:cxn>
                <a:cxn ang="0">
                  <a:pos x="91" y="2"/>
                </a:cxn>
                <a:cxn ang="0">
                  <a:pos x="93" y="25"/>
                </a:cxn>
                <a:cxn ang="0">
                  <a:pos x="79" y="56"/>
                </a:cxn>
                <a:cxn ang="0">
                  <a:pos x="58" y="76"/>
                </a:cxn>
                <a:cxn ang="0">
                  <a:pos x="46" y="84"/>
                </a:cxn>
                <a:cxn ang="0">
                  <a:pos x="48" y="82"/>
                </a:cxn>
                <a:cxn ang="0">
                  <a:pos x="56" y="80"/>
                </a:cxn>
                <a:cxn ang="0">
                  <a:pos x="72" y="79"/>
                </a:cxn>
                <a:cxn ang="0">
                  <a:pos x="97" y="81"/>
                </a:cxn>
                <a:cxn ang="0">
                  <a:pos x="112" y="96"/>
                </a:cxn>
                <a:cxn ang="0">
                  <a:pos x="119" y="118"/>
                </a:cxn>
                <a:cxn ang="0">
                  <a:pos x="117" y="146"/>
                </a:cxn>
                <a:cxn ang="0">
                  <a:pos x="95" y="162"/>
                </a:cxn>
                <a:cxn ang="0">
                  <a:pos x="66" y="172"/>
                </a:cxn>
                <a:cxn ang="0">
                  <a:pos x="11" y="176"/>
                </a:cxn>
                <a:cxn ang="0">
                  <a:pos x="1" y="169"/>
                </a:cxn>
                <a:cxn ang="0">
                  <a:pos x="1" y="165"/>
                </a:cxn>
              </a:cxnLst>
              <a:rect l="0" t="0" r="r" b="b"/>
              <a:pathLst>
                <a:path w="121" h="179">
                  <a:moveTo>
                    <a:pt x="19" y="14"/>
                  </a:moveTo>
                  <a:cubicBezTo>
                    <a:pt x="19" y="14"/>
                    <a:pt x="21" y="14"/>
                    <a:pt x="22" y="14"/>
                  </a:cubicBezTo>
                  <a:cubicBezTo>
                    <a:pt x="22" y="13"/>
                    <a:pt x="22" y="12"/>
                    <a:pt x="22" y="11"/>
                  </a:cubicBezTo>
                  <a:cubicBezTo>
                    <a:pt x="24" y="10"/>
                    <a:pt x="26" y="10"/>
                    <a:pt x="28" y="9"/>
                  </a:cubicBezTo>
                  <a:cubicBezTo>
                    <a:pt x="36" y="6"/>
                    <a:pt x="42" y="4"/>
                    <a:pt x="50" y="3"/>
                  </a:cubicBezTo>
                  <a:cubicBezTo>
                    <a:pt x="59" y="1"/>
                    <a:pt x="69" y="1"/>
                    <a:pt x="78" y="1"/>
                  </a:cubicBezTo>
                  <a:cubicBezTo>
                    <a:pt x="81" y="1"/>
                    <a:pt x="90" y="0"/>
                    <a:pt x="91" y="2"/>
                  </a:cubicBezTo>
                  <a:cubicBezTo>
                    <a:pt x="95" y="8"/>
                    <a:pt x="94" y="18"/>
                    <a:pt x="93" y="25"/>
                  </a:cubicBezTo>
                  <a:cubicBezTo>
                    <a:pt x="93" y="37"/>
                    <a:pt x="85" y="46"/>
                    <a:pt x="79" y="56"/>
                  </a:cubicBezTo>
                  <a:cubicBezTo>
                    <a:pt x="73" y="64"/>
                    <a:pt x="66" y="70"/>
                    <a:pt x="58" y="76"/>
                  </a:cubicBezTo>
                  <a:cubicBezTo>
                    <a:pt x="54" y="79"/>
                    <a:pt x="50" y="81"/>
                    <a:pt x="46" y="84"/>
                  </a:cubicBezTo>
                  <a:cubicBezTo>
                    <a:pt x="47" y="83"/>
                    <a:pt x="47" y="83"/>
                    <a:pt x="48" y="82"/>
                  </a:cubicBezTo>
                  <a:cubicBezTo>
                    <a:pt x="50" y="82"/>
                    <a:pt x="53" y="81"/>
                    <a:pt x="56" y="80"/>
                  </a:cubicBezTo>
                  <a:cubicBezTo>
                    <a:pt x="61" y="78"/>
                    <a:pt x="66" y="79"/>
                    <a:pt x="72" y="79"/>
                  </a:cubicBezTo>
                  <a:cubicBezTo>
                    <a:pt x="80" y="79"/>
                    <a:pt x="89" y="77"/>
                    <a:pt x="97" y="81"/>
                  </a:cubicBezTo>
                  <a:cubicBezTo>
                    <a:pt x="104" y="84"/>
                    <a:pt x="109" y="90"/>
                    <a:pt x="112" y="96"/>
                  </a:cubicBezTo>
                  <a:cubicBezTo>
                    <a:pt x="115" y="102"/>
                    <a:pt x="118" y="111"/>
                    <a:pt x="119" y="118"/>
                  </a:cubicBezTo>
                  <a:cubicBezTo>
                    <a:pt x="119" y="125"/>
                    <a:pt x="121" y="139"/>
                    <a:pt x="117" y="146"/>
                  </a:cubicBezTo>
                  <a:cubicBezTo>
                    <a:pt x="112" y="152"/>
                    <a:pt x="102" y="159"/>
                    <a:pt x="95" y="162"/>
                  </a:cubicBezTo>
                  <a:cubicBezTo>
                    <a:pt x="87" y="166"/>
                    <a:pt x="76" y="170"/>
                    <a:pt x="66" y="172"/>
                  </a:cubicBezTo>
                  <a:cubicBezTo>
                    <a:pt x="51" y="177"/>
                    <a:pt x="27" y="179"/>
                    <a:pt x="11" y="176"/>
                  </a:cubicBezTo>
                  <a:cubicBezTo>
                    <a:pt x="7" y="175"/>
                    <a:pt x="3" y="172"/>
                    <a:pt x="1" y="169"/>
                  </a:cubicBezTo>
                  <a:cubicBezTo>
                    <a:pt x="0" y="167"/>
                    <a:pt x="1" y="166"/>
                    <a:pt x="1" y="165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5" name="Freeform 31"/>
            <p:cNvSpPr>
              <a:spLocks/>
            </p:cNvSpPr>
            <p:nvPr/>
          </p:nvSpPr>
          <p:spPr bwMode="auto">
            <a:xfrm>
              <a:off x="1747838" y="3595688"/>
              <a:ext cx="176212" cy="227012"/>
            </a:xfrm>
            <a:custGeom>
              <a:avLst/>
              <a:gdLst/>
              <a:ahLst/>
              <a:cxnLst>
                <a:cxn ang="0">
                  <a:pos x="88" y="21"/>
                </a:cxn>
                <a:cxn ang="0">
                  <a:pos x="88" y="3"/>
                </a:cxn>
                <a:cxn ang="0">
                  <a:pos x="74" y="2"/>
                </a:cxn>
                <a:cxn ang="0">
                  <a:pos x="40" y="4"/>
                </a:cxn>
                <a:cxn ang="0">
                  <a:pos x="13" y="24"/>
                </a:cxn>
                <a:cxn ang="0">
                  <a:pos x="3" y="48"/>
                </a:cxn>
                <a:cxn ang="0">
                  <a:pos x="3" y="70"/>
                </a:cxn>
                <a:cxn ang="0">
                  <a:pos x="33" y="80"/>
                </a:cxn>
                <a:cxn ang="0">
                  <a:pos x="76" y="74"/>
                </a:cxn>
                <a:cxn ang="0">
                  <a:pos x="109" y="49"/>
                </a:cxn>
                <a:cxn ang="0">
                  <a:pos x="110" y="33"/>
                </a:cxn>
                <a:cxn ang="0">
                  <a:pos x="109" y="19"/>
                </a:cxn>
                <a:cxn ang="0">
                  <a:pos x="106" y="14"/>
                </a:cxn>
                <a:cxn ang="0">
                  <a:pos x="106" y="14"/>
                </a:cxn>
                <a:cxn ang="0">
                  <a:pos x="104" y="111"/>
                </a:cxn>
                <a:cxn ang="0">
                  <a:pos x="101" y="140"/>
                </a:cxn>
                <a:cxn ang="0">
                  <a:pos x="101" y="143"/>
                </a:cxn>
              </a:cxnLst>
              <a:rect l="0" t="0" r="r" b="b"/>
              <a:pathLst>
                <a:path w="111" h="143">
                  <a:moveTo>
                    <a:pt x="88" y="21"/>
                  </a:moveTo>
                  <a:cubicBezTo>
                    <a:pt x="88" y="18"/>
                    <a:pt x="91" y="6"/>
                    <a:pt x="88" y="3"/>
                  </a:cubicBezTo>
                  <a:cubicBezTo>
                    <a:pt x="85" y="1"/>
                    <a:pt x="76" y="2"/>
                    <a:pt x="74" y="2"/>
                  </a:cubicBezTo>
                  <a:cubicBezTo>
                    <a:pt x="63" y="2"/>
                    <a:pt x="51" y="0"/>
                    <a:pt x="40" y="4"/>
                  </a:cubicBezTo>
                  <a:cubicBezTo>
                    <a:pt x="30" y="9"/>
                    <a:pt x="20" y="16"/>
                    <a:pt x="13" y="24"/>
                  </a:cubicBezTo>
                  <a:cubicBezTo>
                    <a:pt x="7" y="32"/>
                    <a:pt x="4" y="39"/>
                    <a:pt x="3" y="48"/>
                  </a:cubicBezTo>
                  <a:cubicBezTo>
                    <a:pt x="2" y="53"/>
                    <a:pt x="0" y="66"/>
                    <a:pt x="3" y="70"/>
                  </a:cubicBezTo>
                  <a:cubicBezTo>
                    <a:pt x="9" y="78"/>
                    <a:pt x="25" y="79"/>
                    <a:pt x="33" y="80"/>
                  </a:cubicBezTo>
                  <a:cubicBezTo>
                    <a:pt x="49" y="80"/>
                    <a:pt x="62" y="80"/>
                    <a:pt x="76" y="74"/>
                  </a:cubicBezTo>
                  <a:cubicBezTo>
                    <a:pt x="88" y="69"/>
                    <a:pt x="105" y="62"/>
                    <a:pt x="109" y="49"/>
                  </a:cubicBezTo>
                  <a:cubicBezTo>
                    <a:pt x="111" y="45"/>
                    <a:pt x="110" y="39"/>
                    <a:pt x="110" y="33"/>
                  </a:cubicBezTo>
                  <a:cubicBezTo>
                    <a:pt x="110" y="28"/>
                    <a:pt x="111" y="24"/>
                    <a:pt x="109" y="19"/>
                  </a:cubicBezTo>
                  <a:cubicBezTo>
                    <a:pt x="108" y="17"/>
                    <a:pt x="107" y="15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46"/>
                    <a:pt x="108" y="79"/>
                    <a:pt x="104" y="111"/>
                  </a:cubicBezTo>
                  <a:cubicBezTo>
                    <a:pt x="103" y="120"/>
                    <a:pt x="102" y="130"/>
                    <a:pt x="101" y="140"/>
                  </a:cubicBezTo>
                  <a:cubicBezTo>
                    <a:pt x="101" y="141"/>
                    <a:pt x="101" y="142"/>
                    <a:pt x="101" y="143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2052638" y="3557588"/>
            <a:ext cx="638175" cy="328612"/>
            <a:chOff x="2052638" y="3557588"/>
            <a:chExt cx="638175" cy="328612"/>
          </a:xfrm>
        </p:grpSpPr>
        <p:sp>
          <p:nvSpPr>
            <p:cNvPr id="1056" name="Freeform 32"/>
            <p:cNvSpPr>
              <a:spLocks/>
            </p:cNvSpPr>
            <p:nvPr/>
          </p:nvSpPr>
          <p:spPr bwMode="auto">
            <a:xfrm>
              <a:off x="2052638" y="3717925"/>
              <a:ext cx="163512" cy="15875"/>
            </a:xfrm>
            <a:custGeom>
              <a:avLst/>
              <a:gdLst/>
              <a:ahLst/>
              <a:cxnLst>
                <a:cxn ang="0">
                  <a:pos x="3" y="3"/>
                </a:cxn>
                <a:cxn ang="0">
                  <a:pos x="4" y="6"/>
                </a:cxn>
                <a:cxn ang="0">
                  <a:pos x="19" y="8"/>
                </a:cxn>
                <a:cxn ang="0">
                  <a:pos x="63" y="8"/>
                </a:cxn>
                <a:cxn ang="0">
                  <a:pos x="90" y="2"/>
                </a:cxn>
                <a:cxn ang="0">
                  <a:pos x="103" y="1"/>
                </a:cxn>
                <a:cxn ang="0">
                  <a:pos x="103" y="0"/>
                </a:cxn>
              </a:cxnLst>
              <a:rect l="0" t="0" r="r" b="b"/>
              <a:pathLst>
                <a:path w="103" h="10">
                  <a:moveTo>
                    <a:pt x="3" y="3"/>
                  </a:moveTo>
                  <a:cubicBezTo>
                    <a:pt x="3" y="4"/>
                    <a:pt x="0" y="5"/>
                    <a:pt x="4" y="6"/>
                  </a:cubicBezTo>
                  <a:cubicBezTo>
                    <a:pt x="9" y="7"/>
                    <a:pt x="14" y="8"/>
                    <a:pt x="19" y="8"/>
                  </a:cubicBezTo>
                  <a:cubicBezTo>
                    <a:pt x="33" y="9"/>
                    <a:pt x="49" y="10"/>
                    <a:pt x="63" y="8"/>
                  </a:cubicBezTo>
                  <a:cubicBezTo>
                    <a:pt x="72" y="6"/>
                    <a:pt x="81" y="3"/>
                    <a:pt x="90" y="2"/>
                  </a:cubicBezTo>
                  <a:cubicBezTo>
                    <a:pt x="92" y="2"/>
                    <a:pt x="101" y="2"/>
                    <a:pt x="103" y="1"/>
                  </a:cubicBezTo>
                  <a:cubicBezTo>
                    <a:pt x="103" y="0"/>
                    <a:pt x="103" y="0"/>
                    <a:pt x="103" y="0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7" name="Freeform 33"/>
            <p:cNvSpPr>
              <a:spLocks/>
            </p:cNvSpPr>
            <p:nvPr/>
          </p:nvSpPr>
          <p:spPr bwMode="auto">
            <a:xfrm>
              <a:off x="2398713" y="3557588"/>
              <a:ext cx="7937" cy="30956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5"/>
                </a:cxn>
                <a:cxn ang="0">
                  <a:pos x="3" y="22"/>
                </a:cxn>
                <a:cxn ang="0">
                  <a:pos x="4" y="53"/>
                </a:cxn>
                <a:cxn ang="0">
                  <a:pos x="3" y="122"/>
                </a:cxn>
                <a:cxn ang="0">
                  <a:pos x="0" y="169"/>
                </a:cxn>
                <a:cxn ang="0">
                  <a:pos x="0" y="195"/>
                </a:cxn>
                <a:cxn ang="0">
                  <a:pos x="0" y="193"/>
                </a:cxn>
                <a:cxn ang="0">
                  <a:pos x="0" y="181"/>
                </a:cxn>
              </a:cxnLst>
              <a:rect l="0" t="0" r="r" b="b"/>
              <a:pathLst>
                <a:path w="5" h="195">
                  <a:moveTo>
                    <a:pt x="0" y="0"/>
                  </a:moveTo>
                  <a:cubicBezTo>
                    <a:pt x="1" y="2"/>
                    <a:pt x="2" y="3"/>
                    <a:pt x="2" y="5"/>
                  </a:cubicBezTo>
                  <a:cubicBezTo>
                    <a:pt x="4" y="10"/>
                    <a:pt x="3" y="16"/>
                    <a:pt x="3" y="22"/>
                  </a:cubicBezTo>
                  <a:cubicBezTo>
                    <a:pt x="3" y="32"/>
                    <a:pt x="4" y="42"/>
                    <a:pt x="4" y="53"/>
                  </a:cubicBezTo>
                  <a:cubicBezTo>
                    <a:pt x="4" y="75"/>
                    <a:pt x="5" y="99"/>
                    <a:pt x="3" y="122"/>
                  </a:cubicBezTo>
                  <a:cubicBezTo>
                    <a:pt x="2" y="138"/>
                    <a:pt x="1" y="153"/>
                    <a:pt x="0" y="169"/>
                  </a:cubicBezTo>
                  <a:cubicBezTo>
                    <a:pt x="0" y="177"/>
                    <a:pt x="0" y="187"/>
                    <a:pt x="0" y="195"/>
                  </a:cubicBezTo>
                  <a:cubicBezTo>
                    <a:pt x="0" y="193"/>
                    <a:pt x="0" y="195"/>
                    <a:pt x="0" y="193"/>
                  </a:cubicBezTo>
                  <a:cubicBezTo>
                    <a:pt x="0" y="188"/>
                    <a:pt x="0" y="185"/>
                    <a:pt x="0" y="181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8" name="Freeform 34"/>
            <p:cNvSpPr>
              <a:spLocks/>
            </p:cNvSpPr>
            <p:nvPr/>
          </p:nvSpPr>
          <p:spPr bwMode="auto">
            <a:xfrm>
              <a:off x="2497138" y="3562350"/>
              <a:ext cx="193675" cy="323850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3" y="17"/>
                </a:cxn>
                <a:cxn ang="0">
                  <a:pos x="31" y="38"/>
                </a:cxn>
                <a:cxn ang="0">
                  <a:pos x="15" y="71"/>
                </a:cxn>
                <a:cxn ang="0">
                  <a:pos x="3" y="128"/>
                </a:cxn>
                <a:cxn ang="0">
                  <a:pos x="4" y="179"/>
                </a:cxn>
                <a:cxn ang="0">
                  <a:pos x="26" y="198"/>
                </a:cxn>
                <a:cxn ang="0">
                  <a:pos x="84" y="198"/>
                </a:cxn>
                <a:cxn ang="0">
                  <a:pos x="118" y="174"/>
                </a:cxn>
                <a:cxn ang="0">
                  <a:pos x="121" y="151"/>
                </a:cxn>
                <a:cxn ang="0">
                  <a:pos x="112" y="131"/>
                </a:cxn>
                <a:cxn ang="0">
                  <a:pos x="81" y="126"/>
                </a:cxn>
                <a:cxn ang="0">
                  <a:pos x="57" y="129"/>
                </a:cxn>
                <a:cxn ang="0">
                  <a:pos x="41" y="168"/>
                </a:cxn>
                <a:cxn ang="0">
                  <a:pos x="46" y="193"/>
                </a:cxn>
                <a:cxn ang="0">
                  <a:pos x="62" y="204"/>
                </a:cxn>
              </a:cxnLst>
              <a:rect l="0" t="0" r="r" b="b"/>
              <a:pathLst>
                <a:path w="122" h="204">
                  <a:moveTo>
                    <a:pt x="48" y="0"/>
                  </a:moveTo>
                  <a:cubicBezTo>
                    <a:pt x="48" y="7"/>
                    <a:pt x="46" y="11"/>
                    <a:pt x="43" y="17"/>
                  </a:cubicBezTo>
                  <a:cubicBezTo>
                    <a:pt x="39" y="24"/>
                    <a:pt x="34" y="31"/>
                    <a:pt x="31" y="38"/>
                  </a:cubicBezTo>
                  <a:cubicBezTo>
                    <a:pt x="25" y="48"/>
                    <a:pt x="19" y="60"/>
                    <a:pt x="15" y="71"/>
                  </a:cubicBezTo>
                  <a:cubicBezTo>
                    <a:pt x="9" y="89"/>
                    <a:pt x="4" y="108"/>
                    <a:pt x="3" y="128"/>
                  </a:cubicBezTo>
                  <a:cubicBezTo>
                    <a:pt x="3" y="143"/>
                    <a:pt x="0" y="164"/>
                    <a:pt x="4" y="179"/>
                  </a:cubicBezTo>
                  <a:cubicBezTo>
                    <a:pt x="7" y="187"/>
                    <a:pt x="18" y="195"/>
                    <a:pt x="26" y="198"/>
                  </a:cubicBezTo>
                  <a:cubicBezTo>
                    <a:pt x="42" y="202"/>
                    <a:pt x="68" y="202"/>
                    <a:pt x="84" y="198"/>
                  </a:cubicBezTo>
                  <a:cubicBezTo>
                    <a:pt x="98" y="194"/>
                    <a:pt x="110" y="185"/>
                    <a:pt x="118" y="174"/>
                  </a:cubicBezTo>
                  <a:cubicBezTo>
                    <a:pt x="122" y="167"/>
                    <a:pt x="121" y="159"/>
                    <a:pt x="121" y="151"/>
                  </a:cubicBezTo>
                  <a:cubicBezTo>
                    <a:pt x="121" y="142"/>
                    <a:pt x="122" y="137"/>
                    <a:pt x="112" y="131"/>
                  </a:cubicBezTo>
                  <a:cubicBezTo>
                    <a:pt x="103" y="125"/>
                    <a:pt x="92" y="126"/>
                    <a:pt x="81" y="126"/>
                  </a:cubicBezTo>
                  <a:cubicBezTo>
                    <a:pt x="73" y="126"/>
                    <a:pt x="66" y="126"/>
                    <a:pt x="57" y="129"/>
                  </a:cubicBezTo>
                  <a:cubicBezTo>
                    <a:pt x="41" y="135"/>
                    <a:pt x="41" y="155"/>
                    <a:pt x="41" y="168"/>
                  </a:cubicBezTo>
                  <a:cubicBezTo>
                    <a:pt x="41" y="178"/>
                    <a:pt x="40" y="185"/>
                    <a:pt x="46" y="193"/>
                  </a:cubicBezTo>
                  <a:cubicBezTo>
                    <a:pt x="51" y="200"/>
                    <a:pt x="55" y="200"/>
                    <a:pt x="62" y="204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2846388" y="3589338"/>
            <a:ext cx="803275" cy="293687"/>
            <a:chOff x="2846388" y="3589338"/>
            <a:chExt cx="803275" cy="293687"/>
          </a:xfrm>
        </p:grpSpPr>
        <p:sp>
          <p:nvSpPr>
            <p:cNvPr id="1059" name="Freeform 35"/>
            <p:cNvSpPr>
              <a:spLocks/>
            </p:cNvSpPr>
            <p:nvPr/>
          </p:nvSpPr>
          <p:spPr bwMode="auto">
            <a:xfrm>
              <a:off x="2846388" y="3702050"/>
              <a:ext cx="95250" cy="14287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14" y="7"/>
                </a:cxn>
                <a:cxn ang="0">
                  <a:pos x="41" y="2"/>
                </a:cxn>
                <a:cxn ang="0">
                  <a:pos x="55" y="0"/>
                </a:cxn>
                <a:cxn ang="0">
                  <a:pos x="60" y="0"/>
                </a:cxn>
              </a:cxnLst>
              <a:rect l="0" t="0" r="r" b="b"/>
              <a:pathLst>
                <a:path w="60" h="9">
                  <a:moveTo>
                    <a:pt x="0" y="9"/>
                  </a:moveTo>
                  <a:cubicBezTo>
                    <a:pt x="5" y="8"/>
                    <a:pt x="8" y="8"/>
                    <a:pt x="14" y="7"/>
                  </a:cubicBezTo>
                  <a:cubicBezTo>
                    <a:pt x="23" y="6"/>
                    <a:pt x="32" y="3"/>
                    <a:pt x="41" y="2"/>
                  </a:cubicBezTo>
                  <a:cubicBezTo>
                    <a:pt x="45" y="2"/>
                    <a:pt x="50" y="1"/>
                    <a:pt x="55" y="0"/>
                  </a:cubicBezTo>
                  <a:cubicBezTo>
                    <a:pt x="57" y="0"/>
                    <a:pt x="59" y="0"/>
                    <a:pt x="60" y="0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0" name="Freeform 36"/>
            <p:cNvSpPr>
              <a:spLocks/>
            </p:cNvSpPr>
            <p:nvPr/>
          </p:nvSpPr>
          <p:spPr bwMode="auto">
            <a:xfrm>
              <a:off x="2847975" y="3810000"/>
              <a:ext cx="107950" cy="142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5"/>
                </a:cxn>
                <a:cxn ang="0">
                  <a:pos x="17" y="6"/>
                </a:cxn>
                <a:cxn ang="0">
                  <a:pos x="57" y="6"/>
                </a:cxn>
                <a:cxn ang="0">
                  <a:pos x="68" y="1"/>
                </a:cxn>
              </a:cxnLst>
              <a:rect l="0" t="0" r="r" b="b"/>
              <a:pathLst>
                <a:path w="68" h="9">
                  <a:moveTo>
                    <a:pt x="0" y="0"/>
                  </a:moveTo>
                  <a:cubicBezTo>
                    <a:pt x="0" y="1"/>
                    <a:pt x="0" y="4"/>
                    <a:pt x="1" y="5"/>
                  </a:cubicBezTo>
                  <a:cubicBezTo>
                    <a:pt x="6" y="6"/>
                    <a:pt x="13" y="6"/>
                    <a:pt x="17" y="6"/>
                  </a:cubicBezTo>
                  <a:cubicBezTo>
                    <a:pt x="29" y="6"/>
                    <a:pt x="46" y="9"/>
                    <a:pt x="57" y="6"/>
                  </a:cubicBezTo>
                  <a:cubicBezTo>
                    <a:pt x="61" y="4"/>
                    <a:pt x="64" y="2"/>
                    <a:pt x="68" y="1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1" name="Freeform 37"/>
            <p:cNvSpPr>
              <a:spLocks/>
            </p:cNvSpPr>
            <p:nvPr/>
          </p:nvSpPr>
          <p:spPr bwMode="auto">
            <a:xfrm>
              <a:off x="3135313" y="3600450"/>
              <a:ext cx="195262" cy="271462"/>
            </a:xfrm>
            <a:custGeom>
              <a:avLst/>
              <a:gdLst/>
              <a:ahLst/>
              <a:cxnLst>
                <a:cxn ang="0">
                  <a:pos x="3" y="30"/>
                </a:cxn>
                <a:cxn ang="0">
                  <a:pos x="0" y="28"/>
                </a:cxn>
                <a:cxn ang="0">
                  <a:pos x="5" y="19"/>
                </a:cxn>
                <a:cxn ang="0">
                  <a:pos x="36" y="6"/>
                </a:cxn>
                <a:cxn ang="0">
                  <a:pos x="60" y="3"/>
                </a:cxn>
                <a:cxn ang="0">
                  <a:pos x="85" y="4"/>
                </a:cxn>
                <a:cxn ang="0">
                  <a:pos x="93" y="28"/>
                </a:cxn>
                <a:cxn ang="0">
                  <a:pos x="89" y="66"/>
                </a:cxn>
                <a:cxn ang="0">
                  <a:pos x="63" y="102"/>
                </a:cxn>
                <a:cxn ang="0">
                  <a:pos x="38" y="133"/>
                </a:cxn>
                <a:cxn ang="0">
                  <a:pos x="21" y="151"/>
                </a:cxn>
                <a:cxn ang="0">
                  <a:pos x="13" y="162"/>
                </a:cxn>
                <a:cxn ang="0">
                  <a:pos x="10" y="168"/>
                </a:cxn>
                <a:cxn ang="0">
                  <a:pos x="10" y="170"/>
                </a:cxn>
                <a:cxn ang="0">
                  <a:pos x="21" y="171"/>
                </a:cxn>
                <a:cxn ang="0">
                  <a:pos x="89" y="170"/>
                </a:cxn>
                <a:cxn ang="0">
                  <a:pos x="123" y="170"/>
                </a:cxn>
              </a:cxnLst>
              <a:rect l="0" t="0" r="r" b="b"/>
              <a:pathLst>
                <a:path w="123" h="171">
                  <a:moveTo>
                    <a:pt x="3" y="30"/>
                  </a:moveTo>
                  <a:cubicBezTo>
                    <a:pt x="2" y="29"/>
                    <a:pt x="0" y="30"/>
                    <a:pt x="0" y="28"/>
                  </a:cubicBezTo>
                  <a:cubicBezTo>
                    <a:pt x="0" y="24"/>
                    <a:pt x="1" y="23"/>
                    <a:pt x="5" y="19"/>
                  </a:cubicBezTo>
                  <a:cubicBezTo>
                    <a:pt x="14" y="13"/>
                    <a:pt x="25" y="8"/>
                    <a:pt x="36" y="6"/>
                  </a:cubicBezTo>
                  <a:cubicBezTo>
                    <a:pt x="43" y="4"/>
                    <a:pt x="52" y="3"/>
                    <a:pt x="60" y="3"/>
                  </a:cubicBezTo>
                  <a:cubicBezTo>
                    <a:pt x="65" y="3"/>
                    <a:pt x="80" y="0"/>
                    <a:pt x="85" y="4"/>
                  </a:cubicBezTo>
                  <a:cubicBezTo>
                    <a:pt x="92" y="9"/>
                    <a:pt x="93" y="20"/>
                    <a:pt x="93" y="28"/>
                  </a:cubicBezTo>
                  <a:cubicBezTo>
                    <a:pt x="94" y="40"/>
                    <a:pt x="95" y="55"/>
                    <a:pt x="89" y="66"/>
                  </a:cubicBezTo>
                  <a:cubicBezTo>
                    <a:pt x="82" y="78"/>
                    <a:pt x="72" y="90"/>
                    <a:pt x="63" y="102"/>
                  </a:cubicBezTo>
                  <a:cubicBezTo>
                    <a:pt x="55" y="113"/>
                    <a:pt x="46" y="123"/>
                    <a:pt x="38" y="133"/>
                  </a:cubicBezTo>
                  <a:cubicBezTo>
                    <a:pt x="32" y="139"/>
                    <a:pt x="27" y="145"/>
                    <a:pt x="21" y="151"/>
                  </a:cubicBezTo>
                  <a:cubicBezTo>
                    <a:pt x="18" y="155"/>
                    <a:pt x="16" y="157"/>
                    <a:pt x="13" y="162"/>
                  </a:cubicBezTo>
                  <a:cubicBezTo>
                    <a:pt x="12" y="164"/>
                    <a:pt x="11" y="166"/>
                    <a:pt x="10" y="168"/>
                  </a:cubicBezTo>
                  <a:cubicBezTo>
                    <a:pt x="10" y="169"/>
                    <a:pt x="10" y="169"/>
                    <a:pt x="10" y="170"/>
                  </a:cubicBezTo>
                  <a:cubicBezTo>
                    <a:pt x="14" y="170"/>
                    <a:pt x="18" y="171"/>
                    <a:pt x="21" y="171"/>
                  </a:cubicBezTo>
                  <a:cubicBezTo>
                    <a:pt x="44" y="171"/>
                    <a:pt x="66" y="170"/>
                    <a:pt x="89" y="170"/>
                  </a:cubicBezTo>
                  <a:cubicBezTo>
                    <a:pt x="100" y="170"/>
                    <a:pt x="111" y="170"/>
                    <a:pt x="123" y="170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2" name="Freeform 38"/>
            <p:cNvSpPr>
              <a:spLocks/>
            </p:cNvSpPr>
            <p:nvPr/>
          </p:nvSpPr>
          <p:spPr bwMode="auto">
            <a:xfrm>
              <a:off x="3408363" y="3589338"/>
              <a:ext cx="241300" cy="293687"/>
            </a:xfrm>
            <a:custGeom>
              <a:avLst/>
              <a:gdLst/>
              <a:ahLst/>
              <a:cxnLst>
                <a:cxn ang="0">
                  <a:pos x="22" y="17"/>
                </a:cxn>
                <a:cxn ang="0">
                  <a:pos x="20" y="12"/>
                </a:cxn>
                <a:cxn ang="0">
                  <a:pos x="34" y="4"/>
                </a:cxn>
                <a:cxn ang="0">
                  <a:pos x="59" y="1"/>
                </a:cxn>
                <a:cxn ang="0">
                  <a:pos x="81" y="4"/>
                </a:cxn>
                <a:cxn ang="0">
                  <a:pos x="89" y="31"/>
                </a:cxn>
                <a:cxn ang="0">
                  <a:pos x="72" y="61"/>
                </a:cxn>
                <a:cxn ang="0">
                  <a:pos x="42" y="80"/>
                </a:cxn>
                <a:cxn ang="0">
                  <a:pos x="25" y="88"/>
                </a:cxn>
                <a:cxn ang="0">
                  <a:pos x="24" y="88"/>
                </a:cxn>
                <a:cxn ang="0">
                  <a:pos x="39" y="80"/>
                </a:cxn>
                <a:cxn ang="0">
                  <a:pos x="72" y="73"/>
                </a:cxn>
                <a:cxn ang="0">
                  <a:pos x="112" y="76"/>
                </a:cxn>
                <a:cxn ang="0">
                  <a:pos x="141" y="99"/>
                </a:cxn>
                <a:cxn ang="0">
                  <a:pos x="150" y="123"/>
                </a:cxn>
                <a:cxn ang="0">
                  <a:pos x="145" y="151"/>
                </a:cxn>
                <a:cxn ang="0">
                  <a:pos x="105" y="169"/>
                </a:cxn>
                <a:cxn ang="0">
                  <a:pos x="2" y="174"/>
                </a:cxn>
                <a:cxn ang="0">
                  <a:pos x="1" y="167"/>
                </a:cxn>
                <a:cxn ang="0">
                  <a:pos x="1" y="160"/>
                </a:cxn>
              </a:cxnLst>
              <a:rect l="0" t="0" r="r" b="b"/>
              <a:pathLst>
                <a:path w="152" h="185">
                  <a:moveTo>
                    <a:pt x="22" y="17"/>
                  </a:moveTo>
                  <a:cubicBezTo>
                    <a:pt x="22" y="15"/>
                    <a:pt x="19" y="14"/>
                    <a:pt x="20" y="12"/>
                  </a:cubicBezTo>
                  <a:cubicBezTo>
                    <a:pt x="21" y="8"/>
                    <a:pt x="30" y="6"/>
                    <a:pt x="34" y="4"/>
                  </a:cubicBezTo>
                  <a:cubicBezTo>
                    <a:pt x="43" y="1"/>
                    <a:pt x="50" y="1"/>
                    <a:pt x="59" y="1"/>
                  </a:cubicBezTo>
                  <a:cubicBezTo>
                    <a:pt x="68" y="1"/>
                    <a:pt x="74" y="0"/>
                    <a:pt x="81" y="4"/>
                  </a:cubicBezTo>
                  <a:cubicBezTo>
                    <a:pt x="90" y="10"/>
                    <a:pt x="89" y="22"/>
                    <a:pt x="89" y="31"/>
                  </a:cubicBezTo>
                  <a:cubicBezTo>
                    <a:pt x="89" y="44"/>
                    <a:pt x="82" y="53"/>
                    <a:pt x="72" y="61"/>
                  </a:cubicBezTo>
                  <a:cubicBezTo>
                    <a:pt x="63" y="69"/>
                    <a:pt x="53" y="75"/>
                    <a:pt x="42" y="80"/>
                  </a:cubicBezTo>
                  <a:cubicBezTo>
                    <a:pt x="36" y="83"/>
                    <a:pt x="31" y="86"/>
                    <a:pt x="25" y="88"/>
                  </a:cubicBezTo>
                  <a:cubicBezTo>
                    <a:pt x="25" y="88"/>
                    <a:pt x="25" y="88"/>
                    <a:pt x="24" y="88"/>
                  </a:cubicBezTo>
                  <a:cubicBezTo>
                    <a:pt x="29" y="85"/>
                    <a:pt x="34" y="82"/>
                    <a:pt x="39" y="80"/>
                  </a:cubicBezTo>
                  <a:cubicBezTo>
                    <a:pt x="50" y="77"/>
                    <a:pt x="61" y="74"/>
                    <a:pt x="72" y="73"/>
                  </a:cubicBezTo>
                  <a:cubicBezTo>
                    <a:pt x="84" y="73"/>
                    <a:pt x="101" y="71"/>
                    <a:pt x="112" y="76"/>
                  </a:cubicBezTo>
                  <a:cubicBezTo>
                    <a:pt x="124" y="80"/>
                    <a:pt x="133" y="90"/>
                    <a:pt x="141" y="99"/>
                  </a:cubicBezTo>
                  <a:cubicBezTo>
                    <a:pt x="146" y="106"/>
                    <a:pt x="149" y="115"/>
                    <a:pt x="150" y="123"/>
                  </a:cubicBezTo>
                  <a:cubicBezTo>
                    <a:pt x="151" y="132"/>
                    <a:pt x="152" y="145"/>
                    <a:pt x="145" y="151"/>
                  </a:cubicBezTo>
                  <a:cubicBezTo>
                    <a:pt x="135" y="159"/>
                    <a:pt x="118" y="165"/>
                    <a:pt x="105" y="169"/>
                  </a:cubicBezTo>
                  <a:cubicBezTo>
                    <a:pt x="84" y="174"/>
                    <a:pt x="24" y="185"/>
                    <a:pt x="2" y="174"/>
                  </a:cubicBezTo>
                  <a:cubicBezTo>
                    <a:pt x="0" y="172"/>
                    <a:pt x="1" y="169"/>
                    <a:pt x="1" y="167"/>
                  </a:cubicBezTo>
                  <a:cubicBezTo>
                    <a:pt x="0" y="165"/>
                    <a:pt x="1" y="162"/>
                    <a:pt x="1" y="160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63" name="Freeform 39"/>
          <p:cNvSpPr>
            <a:spLocks/>
          </p:cNvSpPr>
          <p:nvPr/>
        </p:nvSpPr>
        <p:spPr bwMode="auto">
          <a:xfrm>
            <a:off x="3041650" y="3487738"/>
            <a:ext cx="684212" cy="536575"/>
          </a:xfrm>
          <a:custGeom>
            <a:avLst/>
            <a:gdLst/>
            <a:ahLst/>
            <a:cxnLst>
              <a:cxn ang="0">
                <a:pos x="48" y="27"/>
              </a:cxn>
              <a:cxn ang="0">
                <a:pos x="48" y="24"/>
              </a:cxn>
              <a:cxn ang="0">
                <a:pos x="48" y="23"/>
              </a:cxn>
              <a:cxn ang="0">
                <a:pos x="40" y="77"/>
              </a:cxn>
              <a:cxn ang="0">
                <a:pos x="37" y="111"/>
              </a:cxn>
              <a:cxn ang="0">
                <a:pos x="22" y="220"/>
              </a:cxn>
              <a:cxn ang="0">
                <a:pos x="15" y="247"/>
              </a:cxn>
              <a:cxn ang="0">
                <a:pos x="1" y="304"/>
              </a:cxn>
              <a:cxn ang="0">
                <a:pos x="0" y="309"/>
              </a:cxn>
              <a:cxn ang="0">
                <a:pos x="95" y="319"/>
              </a:cxn>
              <a:cxn ang="0">
                <a:pos x="216" y="328"/>
              </a:cxn>
              <a:cxn ang="0">
                <a:pos x="291" y="334"/>
              </a:cxn>
              <a:cxn ang="0">
                <a:pos x="347" y="336"/>
              </a:cxn>
              <a:cxn ang="0">
                <a:pos x="367" y="336"/>
              </a:cxn>
              <a:cxn ang="0">
                <a:pos x="378" y="328"/>
              </a:cxn>
              <a:cxn ang="0">
                <a:pos x="386" y="323"/>
              </a:cxn>
              <a:cxn ang="0">
                <a:pos x="400" y="317"/>
              </a:cxn>
              <a:cxn ang="0">
                <a:pos x="417" y="309"/>
              </a:cxn>
              <a:cxn ang="0">
                <a:pos x="425" y="306"/>
              </a:cxn>
              <a:cxn ang="0">
                <a:pos x="426" y="296"/>
              </a:cxn>
              <a:cxn ang="0">
                <a:pos x="421" y="239"/>
              </a:cxn>
              <a:cxn ang="0">
                <a:pos x="420" y="204"/>
              </a:cxn>
              <a:cxn ang="0">
                <a:pos x="420" y="131"/>
              </a:cxn>
              <a:cxn ang="0">
                <a:pos x="423" y="79"/>
              </a:cxn>
              <a:cxn ang="0">
                <a:pos x="426" y="41"/>
              </a:cxn>
              <a:cxn ang="0">
                <a:pos x="429" y="26"/>
              </a:cxn>
              <a:cxn ang="0">
                <a:pos x="431" y="15"/>
              </a:cxn>
              <a:cxn ang="0">
                <a:pos x="431" y="0"/>
              </a:cxn>
              <a:cxn ang="0">
                <a:pos x="373" y="6"/>
              </a:cxn>
              <a:cxn ang="0">
                <a:pos x="314" y="14"/>
              </a:cxn>
              <a:cxn ang="0">
                <a:pos x="239" y="16"/>
              </a:cxn>
              <a:cxn ang="0">
                <a:pos x="209" y="17"/>
              </a:cxn>
              <a:cxn ang="0">
                <a:pos x="144" y="21"/>
              </a:cxn>
              <a:cxn ang="0">
                <a:pos x="71" y="19"/>
              </a:cxn>
              <a:cxn ang="0">
                <a:pos x="60" y="18"/>
              </a:cxn>
              <a:cxn ang="0">
                <a:pos x="52" y="15"/>
              </a:cxn>
            </a:cxnLst>
            <a:rect l="0" t="0" r="r" b="b"/>
            <a:pathLst>
              <a:path w="431" h="338">
                <a:moveTo>
                  <a:pt x="48" y="27"/>
                </a:moveTo>
                <a:cubicBezTo>
                  <a:pt x="48" y="26"/>
                  <a:pt x="48" y="25"/>
                  <a:pt x="48" y="24"/>
                </a:cubicBezTo>
                <a:cubicBezTo>
                  <a:pt x="47" y="27"/>
                  <a:pt x="48" y="21"/>
                  <a:pt x="48" y="23"/>
                </a:cubicBezTo>
                <a:cubicBezTo>
                  <a:pt x="46" y="41"/>
                  <a:pt x="43" y="59"/>
                  <a:pt x="40" y="77"/>
                </a:cubicBezTo>
                <a:cubicBezTo>
                  <a:pt x="39" y="89"/>
                  <a:pt x="38" y="100"/>
                  <a:pt x="37" y="111"/>
                </a:cubicBezTo>
                <a:cubicBezTo>
                  <a:pt x="34" y="148"/>
                  <a:pt x="29" y="184"/>
                  <a:pt x="22" y="220"/>
                </a:cubicBezTo>
                <a:cubicBezTo>
                  <a:pt x="20" y="229"/>
                  <a:pt x="17" y="239"/>
                  <a:pt x="15" y="247"/>
                </a:cubicBezTo>
                <a:cubicBezTo>
                  <a:pt x="10" y="267"/>
                  <a:pt x="4" y="284"/>
                  <a:pt x="1" y="304"/>
                </a:cubicBezTo>
                <a:cubicBezTo>
                  <a:pt x="1" y="306"/>
                  <a:pt x="0" y="307"/>
                  <a:pt x="0" y="309"/>
                </a:cubicBezTo>
                <a:cubicBezTo>
                  <a:pt x="33" y="309"/>
                  <a:pt x="62" y="314"/>
                  <a:pt x="95" y="319"/>
                </a:cubicBezTo>
                <a:cubicBezTo>
                  <a:pt x="135" y="325"/>
                  <a:pt x="176" y="324"/>
                  <a:pt x="216" y="328"/>
                </a:cubicBezTo>
                <a:cubicBezTo>
                  <a:pt x="241" y="330"/>
                  <a:pt x="266" y="332"/>
                  <a:pt x="291" y="334"/>
                </a:cubicBezTo>
                <a:cubicBezTo>
                  <a:pt x="310" y="336"/>
                  <a:pt x="328" y="336"/>
                  <a:pt x="347" y="336"/>
                </a:cubicBezTo>
                <a:cubicBezTo>
                  <a:pt x="353" y="336"/>
                  <a:pt x="362" y="338"/>
                  <a:pt x="367" y="336"/>
                </a:cubicBezTo>
                <a:cubicBezTo>
                  <a:pt x="371" y="334"/>
                  <a:pt x="375" y="330"/>
                  <a:pt x="378" y="328"/>
                </a:cubicBezTo>
                <a:cubicBezTo>
                  <a:pt x="381" y="326"/>
                  <a:pt x="383" y="324"/>
                  <a:pt x="386" y="323"/>
                </a:cubicBezTo>
                <a:cubicBezTo>
                  <a:pt x="391" y="320"/>
                  <a:pt x="396" y="319"/>
                  <a:pt x="400" y="317"/>
                </a:cubicBezTo>
                <a:cubicBezTo>
                  <a:pt x="405" y="314"/>
                  <a:pt x="412" y="312"/>
                  <a:pt x="417" y="309"/>
                </a:cubicBezTo>
                <a:cubicBezTo>
                  <a:pt x="418" y="309"/>
                  <a:pt x="424" y="306"/>
                  <a:pt x="425" y="306"/>
                </a:cubicBezTo>
                <a:cubicBezTo>
                  <a:pt x="426" y="303"/>
                  <a:pt x="425" y="300"/>
                  <a:pt x="426" y="296"/>
                </a:cubicBezTo>
                <a:cubicBezTo>
                  <a:pt x="429" y="278"/>
                  <a:pt x="422" y="257"/>
                  <a:pt x="421" y="239"/>
                </a:cubicBezTo>
                <a:cubicBezTo>
                  <a:pt x="421" y="227"/>
                  <a:pt x="421" y="216"/>
                  <a:pt x="420" y="204"/>
                </a:cubicBezTo>
                <a:cubicBezTo>
                  <a:pt x="418" y="180"/>
                  <a:pt x="418" y="155"/>
                  <a:pt x="420" y="131"/>
                </a:cubicBezTo>
                <a:cubicBezTo>
                  <a:pt x="421" y="114"/>
                  <a:pt x="423" y="96"/>
                  <a:pt x="423" y="79"/>
                </a:cubicBezTo>
                <a:cubicBezTo>
                  <a:pt x="424" y="66"/>
                  <a:pt x="424" y="54"/>
                  <a:pt x="426" y="41"/>
                </a:cubicBezTo>
                <a:cubicBezTo>
                  <a:pt x="427" y="36"/>
                  <a:pt x="429" y="31"/>
                  <a:pt x="429" y="26"/>
                </a:cubicBezTo>
                <a:cubicBezTo>
                  <a:pt x="430" y="22"/>
                  <a:pt x="430" y="18"/>
                  <a:pt x="431" y="15"/>
                </a:cubicBezTo>
                <a:cubicBezTo>
                  <a:pt x="431" y="10"/>
                  <a:pt x="431" y="5"/>
                  <a:pt x="431" y="0"/>
                </a:cubicBezTo>
                <a:cubicBezTo>
                  <a:pt x="412" y="1"/>
                  <a:pt x="393" y="3"/>
                  <a:pt x="373" y="6"/>
                </a:cubicBezTo>
                <a:cubicBezTo>
                  <a:pt x="353" y="10"/>
                  <a:pt x="334" y="13"/>
                  <a:pt x="314" y="14"/>
                </a:cubicBezTo>
                <a:cubicBezTo>
                  <a:pt x="289" y="15"/>
                  <a:pt x="263" y="14"/>
                  <a:pt x="239" y="16"/>
                </a:cubicBezTo>
                <a:cubicBezTo>
                  <a:pt x="229" y="16"/>
                  <a:pt x="219" y="16"/>
                  <a:pt x="209" y="17"/>
                </a:cubicBezTo>
                <a:cubicBezTo>
                  <a:pt x="188" y="19"/>
                  <a:pt x="166" y="21"/>
                  <a:pt x="144" y="21"/>
                </a:cubicBezTo>
                <a:cubicBezTo>
                  <a:pt x="120" y="21"/>
                  <a:pt x="95" y="21"/>
                  <a:pt x="71" y="19"/>
                </a:cubicBezTo>
                <a:cubicBezTo>
                  <a:pt x="67" y="18"/>
                  <a:pt x="62" y="18"/>
                  <a:pt x="60" y="18"/>
                </a:cubicBezTo>
                <a:cubicBezTo>
                  <a:pt x="57" y="17"/>
                  <a:pt x="55" y="16"/>
                  <a:pt x="52" y="15"/>
                </a:cubicBezTo>
              </a:path>
            </a:pathLst>
          </a:custGeom>
          <a:noFill/>
          <a:ln w="3651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1" name="Group 80"/>
          <p:cNvGrpSpPr/>
          <p:nvPr/>
        </p:nvGrpSpPr>
        <p:grpSpPr>
          <a:xfrm>
            <a:off x="830263" y="3983038"/>
            <a:ext cx="209904" cy="720548"/>
            <a:chOff x="830263" y="3983038"/>
            <a:chExt cx="209904" cy="720548"/>
          </a:xfrm>
        </p:grpSpPr>
        <p:sp>
          <p:nvSpPr>
            <p:cNvPr id="1046" name="Freeform 22"/>
            <p:cNvSpPr>
              <a:spLocks/>
            </p:cNvSpPr>
            <p:nvPr/>
          </p:nvSpPr>
          <p:spPr bwMode="auto">
            <a:xfrm>
              <a:off x="838201" y="4627563"/>
              <a:ext cx="26988" cy="36513"/>
            </a:xfrm>
            <a:custGeom>
              <a:avLst/>
              <a:gdLst/>
              <a:ahLst/>
              <a:cxnLst>
                <a:cxn ang="0">
                  <a:pos x="17" y="8"/>
                </a:cxn>
                <a:cxn ang="0">
                  <a:pos x="6" y="5"/>
                </a:cxn>
                <a:cxn ang="0">
                  <a:pos x="6" y="0"/>
                </a:cxn>
                <a:cxn ang="0">
                  <a:pos x="11" y="7"/>
                </a:cxn>
                <a:cxn ang="0">
                  <a:pos x="12" y="16"/>
                </a:cxn>
                <a:cxn ang="0">
                  <a:pos x="12" y="21"/>
                </a:cxn>
                <a:cxn ang="0">
                  <a:pos x="3" y="21"/>
                </a:cxn>
                <a:cxn ang="0">
                  <a:pos x="1" y="11"/>
                </a:cxn>
                <a:cxn ang="0">
                  <a:pos x="1" y="5"/>
                </a:cxn>
                <a:cxn ang="0">
                  <a:pos x="6" y="7"/>
                </a:cxn>
                <a:cxn ang="0">
                  <a:pos x="6" y="9"/>
                </a:cxn>
              </a:cxnLst>
              <a:rect l="0" t="0" r="r" b="b"/>
              <a:pathLst>
                <a:path w="17" h="23">
                  <a:moveTo>
                    <a:pt x="17" y="8"/>
                  </a:moveTo>
                  <a:cubicBezTo>
                    <a:pt x="13" y="8"/>
                    <a:pt x="9" y="8"/>
                    <a:pt x="6" y="5"/>
                  </a:cubicBezTo>
                  <a:cubicBezTo>
                    <a:pt x="5" y="5"/>
                    <a:pt x="6" y="1"/>
                    <a:pt x="6" y="0"/>
                  </a:cubicBezTo>
                  <a:cubicBezTo>
                    <a:pt x="9" y="1"/>
                    <a:pt x="10" y="3"/>
                    <a:pt x="11" y="7"/>
                  </a:cubicBezTo>
                  <a:cubicBezTo>
                    <a:pt x="11" y="10"/>
                    <a:pt x="12" y="12"/>
                    <a:pt x="12" y="16"/>
                  </a:cubicBezTo>
                  <a:cubicBezTo>
                    <a:pt x="12" y="18"/>
                    <a:pt x="12" y="19"/>
                    <a:pt x="12" y="21"/>
                  </a:cubicBezTo>
                  <a:cubicBezTo>
                    <a:pt x="10" y="21"/>
                    <a:pt x="5" y="23"/>
                    <a:pt x="3" y="21"/>
                  </a:cubicBezTo>
                  <a:cubicBezTo>
                    <a:pt x="0" y="19"/>
                    <a:pt x="1" y="14"/>
                    <a:pt x="1" y="11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3" y="5"/>
                    <a:pt x="4" y="5"/>
                    <a:pt x="6" y="7"/>
                  </a:cubicBezTo>
                  <a:cubicBezTo>
                    <a:pt x="6" y="7"/>
                    <a:pt x="6" y="9"/>
                    <a:pt x="6" y="9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857251" y="4460875"/>
              <a:ext cx="23813" cy="25400"/>
            </a:xfrm>
            <a:custGeom>
              <a:avLst/>
              <a:gdLst/>
              <a:ahLst/>
              <a:cxnLst>
                <a:cxn ang="0">
                  <a:pos x="15" y="15"/>
                </a:cxn>
                <a:cxn ang="0">
                  <a:pos x="12" y="15"/>
                </a:cxn>
                <a:cxn ang="0">
                  <a:pos x="11" y="15"/>
                </a:cxn>
                <a:cxn ang="0">
                  <a:pos x="11" y="4"/>
                </a:cxn>
                <a:cxn ang="0">
                  <a:pos x="10" y="15"/>
                </a:cxn>
                <a:cxn ang="0">
                  <a:pos x="5" y="16"/>
                </a:cxn>
                <a:cxn ang="0">
                  <a:pos x="1" y="10"/>
                </a:cxn>
                <a:cxn ang="0">
                  <a:pos x="1" y="1"/>
                </a:cxn>
              </a:cxnLst>
              <a:rect l="0" t="0" r="r" b="b"/>
              <a:pathLst>
                <a:path w="15" h="16">
                  <a:moveTo>
                    <a:pt x="15" y="15"/>
                  </a:moveTo>
                  <a:cubicBezTo>
                    <a:pt x="14" y="15"/>
                    <a:pt x="13" y="15"/>
                    <a:pt x="1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1"/>
                    <a:pt x="11" y="0"/>
                    <a:pt x="11" y="4"/>
                  </a:cubicBezTo>
                  <a:cubicBezTo>
                    <a:pt x="11" y="6"/>
                    <a:pt x="12" y="13"/>
                    <a:pt x="10" y="15"/>
                  </a:cubicBezTo>
                  <a:cubicBezTo>
                    <a:pt x="9" y="16"/>
                    <a:pt x="7" y="16"/>
                    <a:pt x="5" y="16"/>
                  </a:cubicBezTo>
                  <a:cubicBezTo>
                    <a:pt x="2" y="16"/>
                    <a:pt x="1" y="13"/>
                    <a:pt x="1" y="10"/>
                  </a:cubicBezTo>
                  <a:cubicBezTo>
                    <a:pt x="0" y="7"/>
                    <a:pt x="1" y="4"/>
                    <a:pt x="1" y="1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8" name="Freeform 24"/>
            <p:cNvSpPr>
              <a:spLocks/>
            </p:cNvSpPr>
            <p:nvPr/>
          </p:nvSpPr>
          <p:spPr bwMode="auto">
            <a:xfrm>
              <a:off x="830263" y="4254500"/>
              <a:ext cx="28575" cy="476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" y="0"/>
                </a:cxn>
                <a:cxn ang="0">
                  <a:pos x="3" y="25"/>
                </a:cxn>
                <a:cxn ang="0">
                  <a:pos x="3" y="26"/>
                </a:cxn>
                <a:cxn ang="0">
                  <a:pos x="4" y="20"/>
                </a:cxn>
                <a:cxn ang="0">
                  <a:pos x="13" y="20"/>
                </a:cxn>
                <a:cxn ang="0">
                  <a:pos x="14" y="25"/>
                </a:cxn>
                <a:cxn ang="0">
                  <a:pos x="14" y="27"/>
                </a:cxn>
                <a:cxn ang="0">
                  <a:pos x="2" y="25"/>
                </a:cxn>
                <a:cxn ang="0">
                  <a:pos x="0" y="16"/>
                </a:cxn>
                <a:cxn ang="0">
                  <a:pos x="4" y="7"/>
                </a:cxn>
                <a:cxn ang="0">
                  <a:pos x="14" y="7"/>
                </a:cxn>
                <a:cxn ang="0">
                  <a:pos x="17" y="21"/>
                </a:cxn>
                <a:cxn ang="0">
                  <a:pos x="16" y="30"/>
                </a:cxn>
                <a:cxn ang="0">
                  <a:pos x="13" y="29"/>
                </a:cxn>
              </a:cxnLst>
              <a:rect l="0" t="0" r="r" b="b"/>
              <a:pathLst>
                <a:path w="18" h="30">
                  <a:moveTo>
                    <a:pt x="8" y="0"/>
                  </a:moveTo>
                  <a:cubicBezTo>
                    <a:pt x="6" y="0"/>
                    <a:pt x="5" y="0"/>
                    <a:pt x="3" y="0"/>
                  </a:cubicBezTo>
                  <a:cubicBezTo>
                    <a:pt x="3" y="8"/>
                    <a:pt x="3" y="16"/>
                    <a:pt x="3" y="25"/>
                  </a:cubicBezTo>
                  <a:cubicBezTo>
                    <a:pt x="3" y="26"/>
                    <a:pt x="3" y="27"/>
                    <a:pt x="3" y="26"/>
                  </a:cubicBezTo>
                  <a:cubicBezTo>
                    <a:pt x="3" y="25"/>
                    <a:pt x="2" y="20"/>
                    <a:pt x="4" y="20"/>
                  </a:cubicBezTo>
                  <a:cubicBezTo>
                    <a:pt x="5" y="19"/>
                    <a:pt x="12" y="19"/>
                    <a:pt x="13" y="20"/>
                  </a:cubicBezTo>
                  <a:cubicBezTo>
                    <a:pt x="14" y="21"/>
                    <a:pt x="14" y="24"/>
                    <a:pt x="14" y="25"/>
                  </a:cubicBezTo>
                  <a:cubicBezTo>
                    <a:pt x="14" y="26"/>
                    <a:pt x="14" y="27"/>
                    <a:pt x="14" y="27"/>
                  </a:cubicBezTo>
                  <a:cubicBezTo>
                    <a:pt x="9" y="27"/>
                    <a:pt x="5" y="29"/>
                    <a:pt x="2" y="25"/>
                  </a:cubicBezTo>
                  <a:cubicBezTo>
                    <a:pt x="0" y="22"/>
                    <a:pt x="0" y="20"/>
                    <a:pt x="0" y="16"/>
                  </a:cubicBezTo>
                  <a:cubicBezTo>
                    <a:pt x="0" y="12"/>
                    <a:pt x="0" y="9"/>
                    <a:pt x="4" y="7"/>
                  </a:cubicBezTo>
                  <a:cubicBezTo>
                    <a:pt x="6" y="7"/>
                    <a:pt x="12" y="5"/>
                    <a:pt x="14" y="7"/>
                  </a:cubicBezTo>
                  <a:cubicBezTo>
                    <a:pt x="17" y="9"/>
                    <a:pt x="17" y="17"/>
                    <a:pt x="17" y="21"/>
                  </a:cubicBezTo>
                  <a:cubicBezTo>
                    <a:pt x="17" y="24"/>
                    <a:pt x="18" y="30"/>
                    <a:pt x="16" y="30"/>
                  </a:cubicBezTo>
                  <a:cubicBezTo>
                    <a:pt x="14" y="30"/>
                    <a:pt x="13" y="30"/>
                    <a:pt x="13" y="29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9" name="Freeform 25"/>
            <p:cNvSpPr>
              <a:spLocks/>
            </p:cNvSpPr>
            <p:nvPr/>
          </p:nvSpPr>
          <p:spPr bwMode="auto">
            <a:xfrm>
              <a:off x="871538" y="4129088"/>
              <a:ext cx="26988" cy="4286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7" y="0"/>
                </a:cxn>
                <a:cxn ang="0">
                  <a:pos x="15" y="10"/>
                </a:cxn>
                <a:cxn ang="0">
                  <a:pos x="16" y="20"/>
                </a:cxn>
                <a:cxn ang="0">
                  <a:pos x="15" y="26"/>
                </a:cxn>
                <a:cxn ang="0">
                  <a:pos x="3" y="24"/>
                </a:cxn>
                <a:cxn ang="0">
                  <a:pos x="0" y="16"/>
                </a:cxn>
                <a:cxn ang="0">
                  <a:pos x="0" y="8"/>
                </a:cxn>
                <a:cxn ang="0">
                  <a:pos x="5" y="10"/>
                </a:cxn>
                <a:cxn ang="0">
                  <a:pos x="5" y="17"/>
                </a:cxn>
              </a:cxnLst>
              <a:rect l="0" t="0" r="r" b="b"/>
              <a:pathLst>
                <a:path w="17" h="27">
                  <a:moveTo>
                    <a:pt x="10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10" y="2"/>
                    <a:pt x="13" y="6"/>
                    <a:pt x="15" y="10"/>
                  </a:cubicBezTo>
                  <a:cubicBezTo>
                    <a:pt x="16" y="13"/>
                    <a:pt x="16" y="17"/>
                    <a:pt x="16" y="20"/>
                  </a:cubicBezTo>
                  <a:cubicBezTo>
                    <a:pt x="16" y="21"/>
                    <a:pt x="17" y="26"/>
                    <a:pt x="15" y="26"/>
                  </a:cubicBezTo>
                  <a:cubicBezTo>
                    <a:pt x="11" y="27"/>
                    <a:pt x="5" y="27"/>
                    <a:pt x="3" y="24"/>
                  </a:cubicBezTo>
                  <a:cubicBezTo>
                    <a:pt x="1" y="22"/>
                    <a:pt x="0" y="18"/>
                    <a:pt x="0" y="16"/>
                  </a:cubicBezTo>
                  <a:cubicBezTo>
                    <a:pt x="0" y="13"/>
                    <a:pt x="0" y="11"/>
                    <a:pt x="0" y="8"/>
                  </a:cubicBezTo>
                  <a:cubicBezTo>
                    <a:pt x="3" y="8"/>
                    <a:pt x="5" y="7"/>
                    <a:pt x="5" y="10"/>
                  </a:cubicBezTo>
                  <a:cubicBezTo>
                    <a:pt x="5" y="12"/>
                    <a:pt x="5" y="20"/>
                    <a:pt x="5" y="17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0" name="Freeform 26"/>
            <p:cNvSpPr>
              <a:spLocks/>
            </p:cNvSpPr>
            <p:nvPr/>
          </p:nvSpPr>
          <p:spPr bwMode="auto">
            <a:xfrm>
              <a:off x="866776" y="3983038"/>
              <a:ext cx="15875" cy="23813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1" y="9"/>
                </a:cxn>
                <a:cxn ang="0">
                  <a:pos x="3" y="8"/>
                </a:cxn>
                <a:cxn ang="0">
                  <a:pos x="8" y="9"/>
                </a:cxn>
                <a:cxn ang="0">
                  <a:pos x="10" y="13"/>
                </a:cxn>
                <a:cxn ang="0">
                  <a:pos x="3" y="12"/>
                </a:cxn>
                <a:cxn ang="0">
                  <a:pos x="2" y="3"/>
                </a:cxn>
                <a:cxn ang="0">
                  <a:pos x="2" y="1"/>
                </a:cxn>
                <a:cxn ang="0">
                  <a:pos x="8" y="2"/>
                </a:cxn>
                <a:cxn ang="0">
                  <a:pos x="9" y="7"/>
                </a:cxn>
                <a:cxn ang="0">
                  <a:pos x="9" y="8"/>
                </a:cxn>
              </a:cxnLst>
              <a:rect l="0" t="0" r="r" b="b"/>
              <a:pathLst>
                <a:path w="10" h="15">
                  <a:moveTo>
                    <a:pt x="0" y="15"/>
                  </a:moveTo>
                  <a:cubicBezTo>
                    <a:pt x="0" y="13"/>
                    <a:pt x="0" y="11"/>
                    <a:pt x="1" y="9"/>
                  </a:cubicBezTo>
                  <a:cubicBezTo>
                    <a:pt x="1" y="8"/>
                    <a:pt x="1" y="8"/>
                    <a:pt x="3" y="8"/>
                  </a:cubicBezTo>
                  <a:cubicBezTo>
                    <a:pt x="4" y="8"/>
                    <a:pt x="7" y="8"/>
                    <a:pt x="8" y="9"/>
                  </a:cubicBezTo>
                  <a:cubicBezTo>
                    <a:pt x="9" y="9"/>
                    <a:pt x="10" y="12"/>
                    <a:pt x="10" y="13"/>
                  </a:cubicBezTo>
                  <a:cubicBezTo>
                    <a:pt x="8" y="13"/>
                    <a:pt x="5" y="14"/>
                    <a:pt x="3" y="12"/>
                  </a:cubicBezTo>
                  <a:cubicBezTo>
                    <a:pt x="1" y="9"/>
                    <a:pt x="2" y="6"/>
                    <a:pt x="2" y="3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3" y="1"/>
                    <a:pt x="6" y="0"/>
                    <a:pt x="8" y="2"/>
                  </a:cubicBezTo>
                  <a:cubicBezTo>
                    <a:pt x="9" y="3"/>
                    <a:pt x="9" y="6"/>
                    <a:pt x="9" y="7"/>
                  </a:cubicBezTo>
                  <a:cubicBezTo>
                    <a:pt x="9" y="8"/>
                    <a:pt x="9" y="8"/>
                    <a:pt x="9" y="8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22"/>
            <p:cNvSpPr>
              <a:spLocks/>
            </p:cNvSpPr>
            <p:nvPr/>
          </p:nvSpPr>
          <p:spPr bwMode="auto">
            <a:xfrm>
              <a:off x="1013179" y="4667073"/>
              <a:ext cx="26988" cy="36513"/>
            </a:xfrm>
            <a:custGeom>
              <a:avLst/>
              <a:gdLst/>
              <a:ahLst/>
              <a:cxnLst>
                <a:cxn ang="0">
                  <a:pos x="17" y="8"/>
                </a:cxn>
                <a:cxn ang="0">
                  <a:pos x="6" y="5"/>
                </a:cxn>
                <a:cxn ang="0">
                  <a:pos x="6" y="0"/>
                </a:cxn>
                <a:cxn ang="0">
                  <a:pos x="11" y="7"/>
                </a:cxn>
                <a:cxn ang="0">
                  <a:pos x="12" y="16"/>
                </a:cxn>
                <a:cxn ang="0">
                  <a:pos x="12" y="21"/>
                </a:cxn>
                <a:cxn ang="0">
                  <a:pos x="3" y="21"/>
                </a:cxn>
                <a:cxn ang="0">
                  <a:pos x="1" y="11"/>
                </a:cxn>
                <a:cxn ang="0">
                  <a:pos x="1" y="5"/>
                </a:cxn>
                <a:cxn ang="0">
                  <a:pos x="6" y="7"/>
                </a:cxn>
                <a:cxn ang="0">
                  <a:pos x="6" y="9"/>
                </a:cxn>
              </a:cxnLst>
              <a:rect l="0" t="0" r="r" b="b"/>
              <a:pathLst>
                <a:path w="17" h="23">
                  <a:moveTo>
                    <a:pt x="17" y="8"/>
                  </a:moveTo>
                  <a:cubicBezTo>
                    <a:pt x="13" y="8"/>
                    <a:pt x="9" y="8"/>
                    <a:pt x="6" y="5"/>
                  </a:cubicBezTo>
                  <a:cubicBezTo>
                    <a:pt x="5" y="5"/>
                    <a:pt x="6" y="1"/>
                    <a:pt x="6" y="0"/>
                  </a:cubicBezTo>
                  <a:cubicBezTo>
                    <a:pt x="9" y="1"/>
                    <a:pt x="10" y="3"/>
                    <a:pt x="11" y="7"/>
                  </a:cubicBezTo>
                  <a:cubicBezTo>
                    <a:pt x="11" y="10"/>
                    <a:pt x="12" y="12"/>
                    <a:pt x="12" y="16"/>
                  </a:cubicBezTo>
                  <a:cubicBezTo>
                    <a:pt x="12" y="18"/>
                    <a:pt x="12" y="19"/>
                    <a:pt x="12" y="21"/>
                  </a:cubicBezTo>
                  <a:cubicBezTo>
                    <a:pt x="10" y="21"/>
                    <a:pt x="5" y="23"/>
                    <a:pt x="3" y="21"/>
                  </a:cubicBezTo>
                  <a:cubicBezTo>
                    <a:pt x="0" y="19"/>
                    <a:pt x="1" y="14"/>
                    <a:pt x="1" y="11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3" y="5"/>
                    <a:pt x="4" y="5"/>
                    <a:pt x="6" y="7"/>
                  </a:cubicBezTo>
                  <a:cubicBezTo>
                    <a:pt x="6" y="7"/>
                    <a:pt x="6" y="9"/>
                    <a:pt x="6" y="9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82" name="Ink 425"/>
          <p:cNvPicPr>
            <a:picLocks noRot="1" noChangeAspect="1" noEditPoints="1" noChangeArrowheads="1" noChangeShapeType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3106505" y="1964436"/>
            <a:ext cx="619357" cy="300227"/>
          </a:xfrm>
          <a:prstGeom prst="rect">
            <a:avLst/>
          </a:prstGeom>
        </p:spPr>
      </p:pic>
      <p:sp>
        <p:nvSpPr>
          <p:cNvPr id="75" name="Freeform 74"/>
          <p:cNvSpPr/>
          <p:nvPr/>
        </p:nvSpPr>
        <p:spPr>
          <a:xfrm>
            <a:off x="767644" y="2438400"/>
            <a:ext cx="373739" cy="867771"/>
          </a:xfrm>
          <a:custGeom>
            <a:avLst/>
            <a:gdLst>
              <a:gd name="connsiteX0" fmla="*/ 90312 w 373739"/>
              <a:gd name="connsiteY0" fmla="*/ 0 h 867771"/>
              <a:gd name="connsiteX1" fmla="*/ 33867 w 373739"/>
              <a:gd name="connsiteY1" fmla="*/ 67733 h 867771"/>
              <a:gd name="connsiteX2" fmla="*/ 11289 w 373739"/>
              <a:gd name="connsiteY2" fmla="*/ 158044 h 867771"/>
              <a:gd name="connsiteX3" fmla="*/ 0 w 373739"/>
              <a:gd name="connsiteY3" fmla="*/ 191911 h 867771"/>
              <a:gd name="connsiteX4" fmla="*/ 11289 w 373739"/>
              <a:gd name="connsiteY4" fmla="*/ 485422 h 867771"/>
              <a:gd name="connsiteX5" fmla="*/ 22578 w 373739"/>
              <a:gd name="connsiteY5" fmla="*/ 553156 h 867771"/>
              <a:gd name="connsiteX6" fmla="*/ 33867 w 373739"/>
              <a:gd name="connsiteY6" fmla="*/ 745067 h 867771"/>
              <a:gd name="connsiteX7" fmla="*/ 67734 w 373739"/>
              <a:gd name="connsiteY7" fmla="*/ 812800 h 867771"/>
              <a:gd name="connsiteX8" fmla="*/ 101600 w 373739"/>
              <a:gd name="connsiteY8" fmla="*/ 824089 h 867771"/>
              <a:gd name="connsiteX9" fmla="*/ 146756 w 373739"/>
              <a:gd name="connsiteY9" fmla="*/ 835378 h 867771"/>
              <a:gd name="connsiteX10" fmla="*/ 225778 w 373739"/>
              <a:gd name="connsiteY10" fmla="*/ 857956 h 867771"/>
              <a:gd name="connsiteX11" fmla="*/ 327378 w 373739"/>
              <a:gd name="connsiteY11" fmla="*/ 846667 h 867771"/>
              <a:gd name="connsiteX12" fmla="*/ 338667 w 373739"/>
              <a:gd name="connsiteY12" fmla="*/ 812800 h 867771"/>
              <a:gd name="connsiteX13" fmla="*/ 361245 w 373739"/>
              <a:gd name="connsiteY13" fmla="*/ 587022 h 867771"/>
              <a:gd name="connsiteX14" fmla="*/ 349956 w 373739"/>
              <a:gd name="connsiteY14" fmla="*/ 112889 h 867771"/>
              <a:gd name="connsiteX15" fmla="*/ 248356 w 373739"/>
              <a:gd name="connsiteY15" fmla="*/ 56444 h 867771"/>
              <a:gd name="connsiteX16" fmla="*/ 169334 w 373739"/>
              <a:gd name="connsiteY16" fmla="*/ 45156 h 867771"/>
              <a:gd name="connsiteX17" fmla="*/ 56445 w 373739"/>
              <a:gd name="connsiteY17" fmla="*/ 33867 h 867771"/>
              <a:gd name="connsiteX18" fmla="*/ 56445 w 373739"/>
              <a:gd name="connsiteY18" fmla="*/ 45156 h 86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73739" h="867771">
                <a:moveTo>
                  <a:pt x="90312" y="0"/>
                </a:moveTo>
                <a:cubicBezTo>
                  <a:pt x="73273" y="17039"/>
                  <a:pt x="42848" y="43037"/>
                  <a:pt x="33867" y="67733"/>
                </a:cubicBezTo>
                <a:cubicBezTo>
                  <a:pt x="23263" y="96895"/>
                  <a:pt x="21102" y="128606"/>
                  <a:pt x="11289" y="158044"/>
                </a:cubicBezTo>
                <a:lnTo>
                  <a:pt x="0" y="191911"/>
                </a:lnTo>
                <a:cubicBezTo>
                  <a:pt x="3763" y="289748"/>
                  <a:pt x="5182" y="387703"/>
                  <a:pt x="11289" y="485422"/>
                </a:cubicBezTo>
                <a:cubicBezTo>
                  <a:pt x="12717" y="508267"/>
                  <a:pt x="20595" y="530353"/>
                  <a:pt x="22578" y="553156"/>
                </a:cubicBezTo>
                <a:cubicBezTo>
                  <a:pt x="28129" y="616996"/>
                  <a:pt x="27491" y="681304"/>
                  <a:pt x="33867" y="745067"/>
                </a:cubicBezTo>
                <a:cubicBezTo>
                  <a:pt x="35645" y="762850"/>
                  <a:pt x="54292" y="802046"/>
                  <a:pt x="67734" y="812800"/>
                </a:cubicBezTo>
                <a:cubicBezTo>
                  <a:pt x="77026" y="820234"/>
                  <a:pt x="90159" y="820820"/>
                  <a:pt x="101600" y="824089"/>
                </a:cubicBezTo>
                <a:cubicBezTo>
                  <a:pt x="116518" y="828351"/>
                  <a:pt x="131838" y="831116"/>
                  <a:pt x="146756" y="835378"/>
                </a:cubicBezTo>
                <a:cubicBezTo>
                  <a:pt x="260133" y="867771"/>
                  <a:pt x="84603" y="822662"/>
                  <a:pt x="225778" y="857956"/>
                </a:cubicBezTo>
                <a:cubicBezTo>
                  <a:pt x="259645" y="854193"/>
                  <a:pt x="295740" y="859322"/>
                  <a:pt x="327378" y="846667"/>
                </a:cubicBezTo>
                <a:cubicBezTo>
                  <a:pt x="338427" y="842248"/>
                  <a:pt x="337353" y="824627"/>
                  <a:pt x="338667" y="812800"/>
                </a:cubicBezTo>
                <a:cubicBezTo>
                  <a:pt x="370081" y="530081"/>
                  <a:pt x="332469" y="730903"/>
                  <a:pt x="361245" y="587022"/>
                </a:cubicBezTo>
                <a:cubicBezTo>
                  <a:pt x="357482" y="428978"/>
                  <a:pt x="373739" y="269179"/>
                  <a:pt x="349956" y="112889"/>
                </a:cubicBezTo>
                <a:cubicBezTo>
                  <a:pt x="347114" y="94215"/>
                  <a:pt x="275167" y="61806"/>
                  <a:pt x="248356" y="56444"/>
                </a:cubicBezTo>
                <a:cubicBezTo>
                  <a:pt x="222265" y="51226"/>
                  <a:pt x="195675" y="48919"/>
                  <a:pt x="169334" y="45156"/>
                </a:cubicBezTo>
                <a:cubicBezTo>
                  <a:pt x="118286" y="28140"/>
                  <a:pt x="104215" y="9981"/>
                  <a:pt x="56445" y="33867"/>
                </a:cubicBezTo>
                <a:cubicBezTo>
                  <a:pt x="53079" y="35550"/>
                  <a:pt x="56445" y="41393"/>
                  <a:pt x="56445" y="45156"/>
                </a:cubicBezTo>
              </a:path>
            </a:pathLst>
          </a:cu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79"/>
          <p:cNvSpPr/>
          <p:nvPr/>
        </p:nvSpPr>
        <p:spPr>
          <a:xfrm>
            <a:off x="1346615" y="2528711"/>
            <a:ext cx="292272" cy="533445"/>
          </a:xfrm>
          <a:custGeom>
            <a:avLst/>
            <a:gdLst>
              <a:gd name="connsiteX0" fmla="*/ 87074 w 292272"/>
              <a:gd name="connsiteY0" fmla="*/ 0 h 533445"/>
              <a:gd name="connsiteX1" fmla="*/ 75785 w 292272"/>
              <a:gd name="connsiteY1" fmla="*/ 112889 h 533445"/>
              <a:gd name="connsiteX2" fmla="*/ 53207 w 292272"/>
              <a:gd name="connsiteY2" fmla="*/ 180622 h 533445"/>
              <a:gd name="connsiteX3" fmla="*/ 41918 w 292272"/>
              <a:gd name="connsiteY3" fmla="*/ 214489 h 533445"/>
              <a:gd name="connsiteX4" fmla="*/ 30629 w 292272"/>
              <a:gd name="connsiteY4" fmla="*/ 282222 h 533445"/>
              <a:gd name="connsiteX5" fmla="*/ 41918 w 292272"/>
              <a:gd name="connsiteY5" fmla="*/ 496711 h 533445"/>
              <a:gd name="connsiteX6" fmla="*/ 177385 w 292272"/>
              <a:gd name="connsiteY6" fmla="*/ 485422 h 533445"/>
              <a:gd name="connsiteX7" fmla="*/ 199963 w 292272"/>
              <a:gd name="connsiteY7" fmla="*/ 417689 h 533445"/>
              <a:gd name="connsiteX8" fmla="*/ 211252 w 292272"/>
              <a:gd name="connsiteY8" fmla="*/ 361245 h 533445"/>
              <a:gd name="connsiteX9" fmla="*/ 233829 w 292272"/>
              <a:gd name="connsiteY9" fmla="*/ 237067 h 533445"/>
              <a:gd name="connsiteX10" fmla="*/ 188674 w 292272"/>
              <a:gd name="connsiteY10" fmla="*/ 0 h 533445"/>
              <a:gd name="connsiteX11" fmla="*/ 109652 w 292272"/>
              <a:gd name="connsiteY11" fmla="*/ 11289 h 533445"/>
              <a:gd name="connsiteX12" fmla="*/ 87074 w 292272"/>
              <a:gd name="connsiteY12" fmla="*/ 67733 h 533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92272" h="533445">
                <a:moveTo>
                  <a:pt x="87074" y="0"/>
                </a:moveTo>
                <a:cubicBezTo>
                  <a:pt x="83311" y="37630"/>
                  <a:pt x="82754" y="75719"/>
                  <a:pt x="75785" y="112889"/>
                </a:cubicBezTo>
                <a:cubicBezTo>
                  <a:pt x="71399" y="136280"/>
                  <a:pt x="60733" y="158044"/>
                  <a:pt x="53207" y="180622"/>
                </a:cubicBezTo>
                <a:cubicBezTo>
                  <a:pt x="49444" y="191911"/>
                  <a:pt x="43874" y="202751"/>
                  <a:pt x="41918" y="214489"/>
                </a:cubicBezTo>
                <a:lnTo>
                  <a:pt x="30629" y="282222"/>
                </a:lnTo>
                <a:cubicBezTo>
                  <a:pt x="34392" y="353718"/>
                  <a:pt x="0" y="438670"/>
                  <a:pt x="41918" y="496711"/>
                </a:cubicBezTo>
                <a:cubicBezTo>
                  <a:pt x="68448" y="533445"/>
                  <a:pt x="136856" y="505686"/>
                  <a:pt x="177385" y="485422"/>
                </a:cubicBezTo>
                <a:cubicBezTo>
                  <a:pt x="198671" y="474779"/>
                  <a:pt x="195296" y="441026"/>
                  <a:pt x="199963" y="417689"/>
                </a:cubicBezTo>
                <a:cubicBezTo>
                  <a:pt x="203726" y="398874"/>
                  <a:pt x="207820" y="380123"/>
                  <a:pt x="211252" y="361245"/>
                </a:cubicBezTo>
                <a:cubicBezTo>
                  <a:pt x="240152" y="202299"/>
                  <a:pt x="205934" y="376550"/>
                  <a:pt x="233829" y="237067"/>
                </a:cubicBezTo>
                <a:cubicBezTo>
                  <a:pt x="233065" y="221784"/>
                  <a:pt x="292272" y="0"/>
                  <a:pt x="188674" y="0"/>
                </a:cubicBezTo>
                <a:cubicBezTo>
                  <a:pt x="162066" y="0"/>
                  <a:pt x="135993" y="7526"/>
                  <a:pt x="109652" y="11289"/>
                </a:cubicBezTo>
                <a:cubicBezTo>
                  <a:pt x="95702" y="53138"/>
                  <a:pt x="103685" y="34513"/>
                  <a:pt x="87074" y="67733"/>
                </a:cubicBezTo>
              </a:path>
            </a:pathLst>
          </a:cu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1" grpId="0" animBg="1"/>
      <p:bldP spid="25" grpId="0"/>
      <p:bldP spid="25" grpId="1"/>
      <p:bldP spid="27" grpId="0"/>
      <p:bldP spid="1045" grpId="0" animBg="1"/>
      <p:bldP spid="1063" grpId="0" animBg="1"/>
      <p:bldP spid="75" grpId="0" animBg="1"/>
      <p:bldP spid="8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97283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Can we compare it another way?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615723" y="3491052"/>
            <a:ext cx="1533383" cy="1405542"/>
            <a:chOff x="615723" y="3491052"/>
            <a:chExt cx="1533383" cy="1405542"/>
          </a:xfrm>
        </p:grpSpPr>
        <p:sp>
          <p:nvSpPr>
            <p:cNvPr id="5" name="Rectangle 4"/>
            <p:cNvSpPr/>
            <p:nvPr/>
          </p:nvSpPr>
          <p:spPr>
            <a:xfrm rot="10964029" flipV="1">
              <a:off x="778637" y="468088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 rot="16200000" flipV="1">
              <a:off x="1165530" y="3996435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 rot="5400000" flipV="1">
              <a:off x="1523174" y="3996436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 rot="5400000" flipV="1">
              <a:off x="813228" y="3996435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 rot="5400000" flipV="1">
              <a:off x="494791" y="3996435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 flipV="1">
              <a:off x="1393403" y="3733647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 flipV="1">
              <a:off x="964527" y="3735003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 flipV="1">
              <a:off x="615723" y="3735003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 rot="16200000" flipV="1">
              <a:off x="1165530" y="4547302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 rot="5400000" flipV="1">
              <a:off x="1523174" y="4547303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 rot="5400000" flipV="1">
              <a:off x="813228" y="4547302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 rot="5400000" flipV="1">
              <a:off x="494791" y="4547302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 flipV="1">
              <a:off x="1393403" y="4284514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 flipV="1">
              <a:off x="964527" y="428587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 flipV="1">
              <a:off x="615723" y="428587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 rot="5400000" flipV="1">
              <a:off x="1841609" y="4469374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 flipV="1">
              <a:off x="1834616" y="3491052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 flipV="1">
              <a:off x="1301433" y="3491052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 rot="10800000" flipV="1">
              <a:off x="1162031" y="4690214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 rot="5400000" flipV="1">
              <a:off x="813226" y="4469373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 flipV="1">
              <a:off x="1711838" y="4206585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 flipV="1">
              <a:off x="1316829" y="4207941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 flipV="1">
              <a:off x="934158" y="4207941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 flipV="1">
              <a:off x="1512927" y="3491052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 flipV="1">
              <a:off x="949377" y="3491052"/>
              <a:ext cx="183940" cy="178668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 rot="16200000" flipV="1">
              <a:off x="1483966" y="3932508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 rot="5400000" flipV="1">
              <a:off x="1841610" y="3932509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 rot="5400000" flipV="1">
              <a:off x="1131664" y="3932508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 rot="5400000" flipV="1">
              <a:off x="813227" y="3932508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 flipV="1">
              <a:off x="1711839" y="366972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 flipV="1">
              <a:off x="1305541" y="3671076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 flipV="1">
              <a:off x="934159" y="3671076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 flipV="1">
              <a:off x="934158" y="474345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 flipV="1">
              <a:off x="1567532" y="468088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 flipV="1">
              <a:off x="1754097" y="474345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 flipV="1">
              <a:off x="1329167" y="4743450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 rot="16200000" flipV="1">
              <a:off x="1483965" y="4469373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 rot="5400000" flipV="1">
              <a:off x="1131663" y="4469373"/>
              <a:ext cx="395009" cy="153144"/>
            </a:xfrm>
            <a:prstGeom prst="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43" name="Oval Callout 42"/>
          <p:cNvSpPr/>
          <p:nvPr/>
        </p:nvSpPr>
        <p:spPr>
          <a:xfrm flipH="1" flipV="1">
            <a:off x="302216" y="1535321"/>
            <a:ext cx="2605328" cy="1459774"/>
          </a:xfrm>
          <a:prstGeom prst="wedgeEllipseCallout">
            <a:avLst>
              <a:gd name="adj1" fmla="val -60795"/>
              <a:gd name="adj2" fmla="val -27447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14041" y="2002673"/>
            <a:ext cx="228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can use a bar model!</a:t>
            </a:r>
          </a:p>
        </p:txBody>
      </p:sp>
      <p:grpSp>
        <p:nvGrpSpPr>
          <p:cNvPr id="45" name="Group 44"/>
          <p:cNvGrpSpPr/>
          <p:nvPr/>
        </p:nvGrpSpPr>
        <p:grpSpPr>
          <a:xfrm>
            <a:off x="3049206" y="1860013"/>
            <a:ext cx="1078040" cy="3262077"/>
            <a:chOff x="1185156" y="1797443"/>
            <a:chExt cx="1078040" cy="3262077"/>
          </a:xfrm>
        </p:grpSpPr>
        <p:pic>
          <p:nvPicPr>
            <p:cNvPr id="46" name="Picture 45" descr="Zim 1.png"/>
            <p:cNvPicPr>
              <a:picLocks noChangeAspect="1"/>
            </p:cNvPicPr>
            <p:nvPr/>
          </p:nvPicPr>
          <p:blipFill>
            <a:blip r:embed="rId3" cstate="print"/>
            <a:srcRect l="40124" r="41296"/>
            <a:stretch>
              <a:fillRect/>
            </a:stretch>
          </p:blipFill>
          <p:spPr>
            <a:xfrm>
              <a:off x="1185156" y="1797443"/>
              <a:ext cx="1078040" cy="3262077"/>
            </a:xfrm>
            <a:prstGeom prst="rect">
              <a:avLst/>
            </a:prstGeom>
          </p:spPr>
        </p:pic>
        <p:pic>
          <p:nvPicPr>
            <p:cNvPr id="47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430135" y="2864813"/>
              <a:ext cx="542925" cy="419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49" name="Picture 48" descr="pape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5030672" y="1276714"/>
            <a:ext cx="3090672" cy="3607887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50" name="TextBox 49"/>
          <p:cNvSpPr txBox="1"/>
          <p:nvPr/>
        </p:nvSpPr>
        <p:spPr>
          <a:xfrm>
            <a:off x="414041" y="1888950"/>
            <a:ext cx="25268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know my tower has more – Ian’s has fewer.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100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652334" y="1738519"/>
              <a:ext cx="485775" cy="260350"/>
            </p14:xfrm>
          </p:contentPart>
        </mc:Choice>
        <mc:Fallback xmlns="">
          <p:pic>
            <p:nvPicPr>
              <p:cNvPr id="4100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7637941" y="1724115"/>
                <a:ext cx="514562" cy="28915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4217" name="Ink 121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055184" y="3573669"/>
              <a:ext cx="1076325" cy="227013"/>
            </p14:xfrm>
          </p:contentPart>
        </mc:Choice>
        <mc:Fallback xmlns="">
          <p:pic>
            <p:nvPicPr>
              <p:cNvPr id="4217" name="Ink 121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5036105" y="3554571"/>
                <a:ext cx="1114482" cy="26520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4218" name="Ink 12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291846" y="3562557"/>
              <a:ext cx="682625" cy="206375"/>
            </p14:xfrm>
          </p:contentPart>
        </mc:Choice>
        <mc:Fallback xmlns="">
          <p:pic>
            <p:nvPicPr>
              <p:cNvPr id="4218" name="Ink 12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5" cstate="print"/>
              <a:stretch>
                <a:fillRect/>
              </a:stretch>
            </p:blipFill>
            <p:spPr>
              <a:xfrm>
                <a:off x="6272764" y="3543501"/>
                <a:ext cx="720789" cy="24448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4219" name="Ink 12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945646" y="3961019"/>
              <a:ext cx="1263650" cy="282575"/>
            </p14:xfrm>
          </p:contentPart>
        </mc:Choice>
        <mc:Fallback xmlns="">
          <p:pic>
            <p:nvPicPr>
              <p:cNvPr id="4219" name="Ink 12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7" cstate="print"/>
              <a:stretch>
                <a:fillRect/>
              </a:stretch>
            </p:blipFill>
            <p:spPr>
              <a:xfrm>
                <a:off x="4926565" y="3941941"/>
                <a:ext cx="1301812" cy="32073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4220" name="Ink 12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576009" y="3864182"/>
              <a:ext cx="1704975" cy="482600"/>
            </p14:xfrm>
          </p:contentPart>
        </mc:Choice>
        <mc:Fallback xmlns="">
          <p:pic>
            <p:nvPicPr>
              <p:cNvPr id="4220" name="Ink 12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9" cstate="print"/>
              <a:stretch>
                <a:fillRect/>
              </a:stretch>
            </p:blipFill>
            <p:spPr>
              <a:xfrm>
                <a:off x="6556929" y="3845094"/>
                <a:ext cx="1743135" cy="520776"/>
              </a:xfrm>
              <a:prstGeom prst="rect">
                <a:avLst/>
              </a:prstGeom>
            </p:spPr>
          </p:pic>
        </mc:Fallback>
      </mc:AlternateContent>
      <p:grpSp>
        <p:nvGrpSpPr>
          <p:cNvPr id="87" name="Group 86"/>
          <p:cNvGrpSpPr/>
          <p:nvPr/>
        </p:nvGrpSpPr>
        <p:grpSpPr>
          <a:xfrm>
            <a:off x="4880529" y="1754351"/>
            <a:ext cx="2362259" cy="557299"/>
            <a:chOff x="4880529" y="1754351"/>
            <a:chExt cx="2362259" cy="557299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4214" name="Ink 118"/>
                <p14:cNvContentPartPr>
                  <a14:cpLocks xmlns:a14="http://schemas.microsoft.com/office/drawing/2010/main" noRot="1" noChangeAspect="1" noEditPoints="1" noChangeArrowheads="1" noChangeShapeType="1"/>
                </p14:cNvContentPartPr>
                <p14:nvPr/>
              </p14:nvContentPartPr>
              <p14:xfrm>
                <a:off x="4899609" y="1773444"/>
                <a:ext cx="2324100" cy="519113"/>
              </p14:xfrm>
            </p:contentPart>
          </mc:Choice>
          <mc:Fallback xmlns="">
            <p:pic>
              <p:nvPicPr>
                <p:cNvPr id="4214" name="Ink 118"/>
                <p:cNvPicPr>
                  <a:picLocks noRot="1" noChangeAspect="1" noEditPoints="1" noChangeArrowheads="1" noChangeShapeType="1"/>
                </p:cNvPicPr>
                <p:nvPr/>
              </p:nvPicPr>
              <p:blipFill>
                <a:blip r:embed="rId21" cstate="print"/>
                <a:stretch>
                  <a:fillRect/>
                </a:stretch>
              </p:blipFill>
              <p:spPr>
                <a:xfrm>
                  <a:off x="4880529" y="1754351"/>
                  <a:ext cx="2362259" cy="557299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2053" name="Freeform 5"/>
            <p:cNvSpPr>
              <a:spLocks/>
            </p:cNvSpPr>
            <p:nvPr/>
          </p:nvSpPr>
          <p:spPr bwMode="auto">
            <a:xfrm>
              <a:off x="7180263" y="1798638"/>
              <a:ext cx="38100" cy="484188"/>
            </a:xfrm>
            <a:custGeom>
              <a:avLst/>
              <a:gdLst/>
              <a:ahLst/>
              <a:cxnLst>
                <a:cxn ang="0">
                  <a:pos x="13" y="3"/>
                </a:cxn>
                <a:cxn ang="0">
                  <a:pos x="13" y="0"/>
                </a:cxn>
                <a:cxn ang="0">
                  <a:pos x="11" y="24"/>
                </a:cxn>
                <a:cxn ang="0">
                  <a:pos x="7" y="64"/>
                </a:cxn>
                <a:cxn ang="0">
                  <a:pos x="5" y="95"/>
                </a:cxn>
                <a:cxn ang="0">
                  <a:pos x="5" y="138"/>
                </a:cxn>
                <a:cxn ang="0">
                  <a:pos x="6" y="201"/>
                </a:cxn>
                <a:cxn ang="0">
                  <a:pos x="11" y="211"/>
                </a:cxn>
                <a:cxn ang="0">
                  <a:pos x="15" y="226"/>
                </a:cxn>
                <a:cxn ang="0">
                  <a:pos x="19" y="240"/>
                </a:cxn>
                <a:cxn ang="0">
                  <a:pos x="23" y="263"/>
                </a:cxn>
                <a:cxn ang="0">
                  <a:pos x="24" y="269"/>
                </a:cxn>
                <a:cxn ang="0">
                  <a:pos x="24" y="305"/>
                </a:cxn>
                <a:cxn ang="0">
                  <a:pos x="24" y="292"/>
                </a:cxn>
              </a:cxnLst>
              <a:rect l="0" t="0" r="r" b="b"/>
              <a:pathLst>
                <a:path w="24" h="305">
                  <a:moveTo>
                    <a:pt x="13" y="3"/>
                  </a:moveTo>
                  <a:cubicBezTo>
                    <a:pt x="13" y="2"/>
                    <a:pt x="13" y="1"/>
                    <a:pt x="13" y="0"/>
                  </a:cubicBezTo>
                  <a:cubicBezTo>
                    <a:pt x="12" y="8"/>
                    <a:pt x="12" y="16"/>
                    <a:pt x="11" y="24"/>
                  </a:cubicBezTo>
                  <a:cubicBezTo>
                    <a:pt x="9" y="37"/>
                    <a:pt x="8" y="50"/>
                    <a:pt x="7" y="64"/>
                  </a:cubicBezTo>
                  <a:cubicBezTo>
                    <a:pt x="6" y="74"/>
                    <a:pt x="5" y="85"/>
                    <a:pt x="5" y="95"/>
                  </a:cubicBezTo>
                  <a:cubicBezTo>
                    <a:pt x="5" y="110"/>
                    <a:pt x="5" y="124"/>
                    <a:pt x="5" y="138"/>
                  </a:cubicBezTo>
                  <a:cubicBezTo>
                    <a:pt x="5" y="157"/>
                    <a:pt x="0" y="183"/>
                    <a:pt x="6" y="201"/>
                  </a:cubicBezTo>
                  <a:cubicBezTo>
                    <a:pt x="7" y="204"/>
                    <a:pt x="9" y="207"/>
                    <a:pt x="11" y="211"/>
                  </a:cubicBezTo>
                  <a:cubicBezTo>
                    <a:pt x="12" y="216"/>
                    <a:pt x="14" y="221"/>
                    <a:pt x="15" y="226"/>
                  </a:cubicBezTo>
                  <a:cubicBezTo>
                    <a:pt x="16" y="231"/>
                    <a:pt x="17" y="235"/>
                    <a:pt x="19" y="240"/>
                  </a:cubicBezTo>
                  <a:cubicBezTo>
                    <a:pt x="21" y="248"/>
                    <a:pt x="22" y="255"/>
                    <a:pt x="23" y="263"/>
                  </a:cubicBezTo>
                  <a:cubicBezTo>
                    <a:pt x="23" y="265"/>
                    <a:pt x="24" y="267"/>
                    <a:pt x="24" y="269"/>
                  </a:cubicBezTo>
                  <a:cubicBezTo>
                    <a:pt x="24" y="281"/>
                    <a:pt x="24" y="293"/>
                    <a:pt x="24" y="305"/>
                  </a:cubicBezTo>
                  <a:cubicBezTo>
                    <a:pt x="24" y="300"/>
                    <a:pt x="24" y="296"/>
                    <a:pt x="24" y="292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5000625" y="2336801"/>
            <a:ext cx="2263775" cy="495300"/>
            <a:chOff x="5000625" y="2336801"/>
            <a:chExt cx="2263775" cy="495300"/>
          </a:xfrm>
        </p:grpSpPr>
        <p:sp>
          <p:nvSpPr>
            <p:cNvPr id="2054" name="Freeform 6"/>
            <p:cNvSpPr>
              <a:spLocks/>
            </p:cNvSpPr>
            <p:nvPr/>
          </p:nvSpPr>
          <p:spPr bwMode="auto">
            <a:xfrm>
              <a:off x="5000625" y="2381251"/>
              <a:ext cx="38100" cy="388938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9" y="36"/>
                </a:cxn>
                <a:cxn ang="0">
                  <a:pos x="11" y="65"/>
                </a:cxn>
                <a:cxn ang="0">
                  <a:pos x="6" y="92"/>
                </a:cxn>
                <a:cxn ang="0">
                  <a:pos x="4" y="122"/>
                </a:cxn>
                <a:cxn ang="0">
                  <a:pos x="2" y="146"/>
                </a:cxn>
                <a:cxn ang="0">
                  <a:pos x="1" y="166"/>
                </a:cxn>
                <a:cxn ang="0">
                  <a:pos x="1" y="182"/>
                </a:cxn>
                <a:cxn ang="0">
                  <a:pos x="1" y="210"/>
                </a:cxn>
                <a:cxn ang="0">
                  <a:pos x="5" y="218"/>
                </a:cxn>
                <a:cxn ang="0">
                  <a:pos x="8" y="227"/>
                </a:cxn>
                <a:cxn ang="0">
                  <a:pos x="11" y="235"/>
                </a:cxn>
                <a:cxn ang="0">
                  <a:pos x="13" y="240"/>
                </a:cxn>
                <a:cxn ang="0">
                  <a:pos x="15" y="244"/>
                </a:cxn>
                <a:cxn ang="0">
                  <a:pos x="16" y="245"/>
                </a:cxn>
                <a:cxn ang="0">
                  <a:pos x="16" y="236"/>
                </a:cxn>
              </a:cxnLst>
              <a:rect l="0" t="0" r="r" b="b"/>
              <a:pathLst>
                <a:path w="24" h="245">
                  <a:moveTo>
                    <a:pt x="23" y="0"/>
                  </a:moveTo>
                  <a:cubicBezTo>
                    <a:pt x="23" y="12"/>
                    <a:pt x="24" y="23"/>
                    <a:pt x="19" y="36"/>
                  </a:cubicBezTo>
                  <a:cubicBezTo>
                    <a:pt x="16" y="45"/>
                    <a:pt x="14" y="55"/>
                    <a:pt x="11" y="65"/>
                  </a:cubicBezTo>
                  <a:cubicBezTo>
                    <a:pt x="9" y="73"/>
                    <a:pt x="7" y="83"/>
                    <a:pt x="6" y="92"/>
                  </a:cubicBezTo>
                  <a:cubicBezTo>
                    <a:pt x="6" y="102"/>
                    <a:pt x="5" y="112"/>
                    <a:pt x="4" y="122"/>
                  </a:cubicBezTo>
                  <a:cubicBezTo>
                    <a:pt x="4" y="130"/>
                    <a:pt x="3" y="138"/>
                    <a:pt x="2" y="146"/>
                  </a:cubicBezTo>
                  <a:cubicBezTo>
                    <a:pt x="2" y="152"/>
                    <a:pt x="2" y="159"/>
                    <a:pt x="1" y="166"/>
                  </a:cubicBezTo>
                  <a:cubicBezTo>
                    <a:pt x="1" y="171"/>
                    <a:pt x="1" y="176"/>
                    <a:pt x="1" y="182"/>
                  </a:cubicBezTo>
                  <a:cubicBezTo>
                    <a:pt x="1" y="191"/>
                    <a:pt x="0" y="201"/>
                    <a:pt x="1" y="210"/>
                  </a:cubicBezTo>
                  <a:cubicBezTo>
                    <a:pt x="2" y="213"/>
                    <a:pt x="3" y="215"/>
                    <a:pt x="5" y="218"/>
                  </a:cubicBezTo>
                  <a:cubicBezTo>
                    <a:pt x="6" y="221"/>
                    <a:pt x="7" y="223"/>
                    <a:pt x="8" y="227"/>
                  </a:cubicBezTo>
                  <a:cubicBezTo>
                    <a:pt x="9" y="230"/>
                    <a:pt x="10" y="232"/>
                    <a:pt x="11" y="235"/>
                  </a:cubicBezTo>
                  <a:cubicBezTo>
                    <a:pt x="12" y="237"/>
                    <a:pt x="12" y="239"/>
                    <a:pt x="13" y="240"/>
                  </a:cubicBezTo>
                  <a:cubicBezTo>
                    <a:pt x="13" y="241"/>
                    <a:pt x="14" y="243"/>
                    <a:pt x="15" y="244"/>
                  </a:cubicBezTo>
                  <a:cubicBezTo>
                    <a:pt x="15" y="245"/>
                    <a:pt x="15" y="245"/>
                    <a:pt x="16" y="245"/>
                  </a:cubicBezTo>
                  <a:cubicBezTo>
                    <a:pt x="16" y="242"/>
                    <a:pt x="16" y="239"/>
                    <a:pt x="16" y="236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auto">
            <a:xfrm>
              <a:off x="5070475" y="2767013"/>
              <a:ext cx="2163762" cy="65088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9" y="0"/>
                </a:cxn>
                <a:cxn ang="0">
                  <a:pos x="94" y="11"/>
                </a:cxn>
                <a:cxn ang="0">
                  <a:pos x="246" y="28"/>
                </a:cxn>
                <a:cxn ang="0">
                  <a:pos x="637" y="35"/>
                </a:cxn>
                <a:cxn ang="0">
                  <a:pos x="758" y="26"/>
                </a:cxn>
                <a:cxn ang="0">
                  <a:pos x="1164" y="20"/>
                </a:cxn>
                <a:cxn ang="0">
                  <a:pos x="1354" y="23"/>
                </a:cxn>
                <a:cxn ang="0">
                  <a:pos x="1363" y="26"/>
                </a:cxn>
              </a:cxnLst>
              <a:rect l="0" t="0" r="r" b="b"/>
              <a:pathLst>
                <a:path w="1363" h="41">
                  <a:moveTo>
                    <a:pt x="0" y="3"/>
                  </a:moveTo>
                  <a:cubicBezTo>
                    <a:pt x="4" y="3"/>
                    <a:pt x="5" y="0"/>
                    <a:pt x="9" y="0"/>
                  </a:cubicBezTo>
                  <a:cubicBezTo>
                    <a:pt x="37" y="3"/>
                    <a:pt x="66" y="9"/>
                    <a:pt x="94" y="11"/>
                  </a:cubicBezTo>
                  <a:cubicBezTo>
                    <a:pt x="145" y="17"/>
                    <a:pt x="195" y="24"/>
                    <a:pt x="246" y="28"/>
                  </a:cubicBezTo>
                  <a:cubicBezTo>
                    <a:pt x="375" y="41"/>
                    <a:pt x="507" y="36"/>
                    <a:pt x="637" y="35"/>
                  </a:cubicBezTo>
                  <a:cubicBezTo>
                    <a:pt x="679" y="35"/>
                    <a:pt x="718" y="29"/>
                    <a:pt x="758" y="26"/>
                  </a:cubicBezTo>
                  <a:cubicBezTo>
                    <a:pt x="891" y="16"/>
                    <a:pt x="1031" y="21"/>
                    <a:pt x="1164" y="20"/>
                  </a:cubicBezTo>
                  <a:cubicBezTo>
                    <a:pt x="1226" y="20"/>
                    <a:pt x="1293" y="13"/>
                    <a:pt x="1354" y="23"/>
                  </a:cubicBezTo>
                  <a:cubicBezTo>
                    <a:pt x="1357" y="24"/>
                    <a:pt x="1360" y="25"/>
                    <a:pt x="1363" y="26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auto">
            <a:xfrm>
              <a:off x="5048250" y="2336801"/>
              <a:ext cx="2216150" cy="469900"/>
            </a:xfrm>
            <a:custGeom>
              <a:avLst/>
              <a:gdLst/>
              <a:ahLst/>
              <a:cxnLst>
                <a:cxn ang="0">
                  <a:pos x="3" y="23"/>
                </a:cxn>
                <a:cxn ang="0">
                  <a:pos x="0" y="26"/>
                </a:cxn>
                <a:cxn ang="0">
                  <a:pos x="99" y="12"/>
                </a:cxn>
                <a:cxn ang="0">
                  <a:pos x="166" y="7"/>
                </a:cxn>
                <a:cxn ang="0">
                  <a:pos x="263" y="4"/>
                </a:cxn>
                <a:cxn ang="0">
                  <a:pos x="429" y="2"/>
                </a:cxn>
                <a:cxn ang="0">
                  <a:pos x="657" y="7"/>
                </a:cxn>
                <a:cxn ang="0">
                  <a:pos x="705" y="11"/>
                </a:cxn>
                <a:cxn ang="0">
                  <a:pos x="853" y="14"/>
                </a:cxn>
                <a:cxn ang="0">
                  <a:pos x="1012" y="16"/>
                </a:cxn>
                <a:cxn ang="0">
                  <a:pos x="1098" y="19"/>
                </a:cxn>
                <a:cxn ang="0">
                  <a:pos x="1195" y="23"/>
                </a:cxn>
                <a:cxn ang="0">
                  <a:pos x="1331" y="26"/>
                </a:cxn>
                <a:cxn ang="0">
                  <a:pos x="1370" y="28"/>
                </a:cxn>
                <a:cxn ang="0">
                  <a:pos x="1374" y="134"/>
                </a:cxn>
                <a:cxn ang="0">
                  <a:pos x="1377" y="151"/>
                </a:cxn>
                <a:cxn ang="0">
                  <a:pos x="1384" y="170"/>
                </a:cxn>
                <a:cxn ang="0">
                  <a:pos x="1391" y="191"/>
                </a:cxn>
                <a:cxn ang="0">
                  <a:pos x="1389" y="293"/>
                </a:cxn>
                <a:cxn ang="0">
                  <a:pos x="1389" y="296"/>
                </a:cxn>
                <a:cxn ang="0">
                  <a:pos x="1389" y="287"/>
                </a:cxn>
                <a:cxn ang="0">
                  <a:pos x="1390" y="284"/>
                </a:cxn>
              </a:cxnLst>
              <a:rect l="0" t="0" r="r" b="b"/>
              <a:pathLst>
                <a:path w="1396" h="296">
                  <a:moveTo>
                    <a:pt x="3" y="23"/>
                  </a:moveTo>
                  <a:cubicBezTo>
                    <a:pt x="1" y="24"/>
                    <a:pt x="1" y="24"/>
                    <a:pt x="0" y="26"/>
                  </a:cubicBezTo>
                  <a:cubicBezTo>
                    <a:pt x="34" y="21"/>
                    <a:pt x="66" y="16"/>
                    <a:pt x="99" y="12"/>
                  </a:cubicBezTo>
                  <a:cubicBezTo>
                    <a:pt x="122" y="10"/>
                    <a:pt x="144" y="8"/>
                    <a:pt x="166" y="7"/>
                  </a:cubicBezTo>
                  <a:cubicBezTo>
                    <a:pt x="198" y="5"/>
                    <a:pt x="230" y="4"/>
                    <a:pt x="263" y="4"/>
                  </a:cubicBezTo>
                  <a:cubicBezTo>
                    <a:pt x="318" y="4"/>
                    <a:pt x="373" y="2"/>
                    <a:pt x="429" y="2"/>
                  </a:cubicBezTo>
                  <a:cubicBezTo>
                    <a:pt x="505" y="1"/>
                    <a:pt x="582" y="0"/>
                    <a:pt x="657" y="7"/>
                  </a:cubicBezTo>
                  <a:cubicBezTo>
                    <a:pt x="673" y="9"/>
                    <a:pt x="688" y="10"/>
                    <a:pt x="705" y="11"/>
                  </a:cubicBezTo>
                  <a:cubicBezTo>
                    <a:pt x="754" y="12"/>
                    <a:pt x="803" y="13"/>
                    <a:pt x="853" y="14"/>
                  </a:cubicBezTo>
                  <a:cubicBezTo>
                    <a:pt x="906" y="15"/>
                    <a:pt x="959" y="16"/>
                    <a:pt x="1012" y="16"/>
                  </a:cubicBezTo>
                  <a:cubicBezTo>
                    <a:pt x="1041" y="16"/>
                    <a:pt x="1069" y="18"/>
                    <a:pt x="1098" y="19"/>
                  </a:cubicBezTo>
                  <a:cubicBezTo>
                    <a:pt x="1130" y="19"/>
                    <a:pt x="1163" y="21"/>
                    <a:pt x="1195" y="23"/>
                  </a:cubicBezTo>
                  <a:cubicBezTo>
                    <a:pt x="1240" y="24"/>
                    <a:pt x="1286" y="25"/>
                    <a:pt x="1331" y="26"/>
                  </a:cubicBezTo>
                  <a:cubicBezTo>
                    <a:pt x="1339" y="26"/>
                    <a:pt x="1366" y="22"/>
                    <a:pt x="1370" y="28"/>
                  </a:cubicBezTo>
                  <a:cubicBezTo>
                    <a:pt x="1380" y="44"/>
                    <a:pt x="1369" y="112"/>
                    <a:pt x="1374" y="134"/>
                  </a:cubicBezTo>
                  <a:cubicBezTo>
                    <a:pt x="1375" y="140"/>
                    <a:pt x="1376" y="146"/>
                    <a:pt x="1377" y="151"/>
                  </a:cubicBezTo>
                  <a:cubicBezTo>
                    <a:pt x="1379" y="158"/>
                    <a:pt x="1381" y="163"/>
                    <a:pt x="1384" y="170"/>
                  </a:cubicBezTo>
                  <a:cubicBezTo>
                    <a:pt x="1386" y="177"/>
                    <a:pt x="1390" y="184"/>
                    <a:pt x="1391" y="191"/>
                  </a:cubicBezTo>
                  <a:cubicBezTo>
                    <a:pt x="1396" y="224"/>
                    <a:pt x="1391" y="261"/>
                    <a:pt x="1389" y="293"/>
                  </a:cubicBezTo>
                  <a:cubicBezTo>
                    <a:pt x="1389" y="294"/>
                    <a:pt x="1389" y="295"/>
                    <a:pt x="1389" y="296"/>
                  </a:cubicBezTo>
                  <a:cubicBezTo>
                    <a:pt x="1390" y="292"/>
                    <a:pt x="1389" y="291"/>
                    <a:pt x="1389" y="287"/>
                  </a:cubicBezTo>
                  <a:cubicBezTo>
                    <a:pt x="1390" y="286"/>
                    <a:pt x="1390" y="285"/>
                    <a:pt x="1390" y="284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57" name="Freeform 9"/>
          <p:cNvSpPr>
            <a:spLocks/>
          </p:cNvSpPr>
          <p:nvPr/>
        </p:nvSpPr>
        <p:spPr bwMode="auto">
          <a:xfrm>
            <a:off x="6435725" y="2378076"/>
            <a:ext cx="38100" cy="374650"/>
          </a:xfrm>
          <a:custGeom>
            <a:avLst/>
            <a:gdLst/>
            <a:ahLst/>
            <a:cxnLst>
              <a:cxn ang="0">
                <a:pos x="8" y="0"/>
              </a:cxn>
              <a:cxn ang="0">
                <a:pos x="6" y="17"/>
              </a:cxn>
              <a:cxn ang="0">
                <a:pos x="8" y="119"/>
              </a:cxn>
              <a:cxn ang="0">
                <a:pos x="13" y="133"/>
              </a:cxn>
              <a:cxn ang="0">
                <a:pos x="13" y="147"/>
              </a:cxn>
              <a:cxn ang="0">
                <a:pos x="15" y="160"/>
              </a:cxn>
              <a:cxn ang="0">
                <a:pos x="18" y="174"/>
              </a:cxn>
              <a:cxn ang="0">
                <a:pos x="20" y="193"/>
              </a:cxn>
              <a:cxn ang="0">
                <a:pos x="22" y="205"/>
              </a:cxn>
              <a:cxn ang="0">
                <a:pos x="22" y="221"/>
              </a:cxn>
              <a:cxn ang="0">
                <a:pos x="24" y="236"/>
              </a:cxn>
            </a:cxnLst>
            <a:rect l="0" t="0" r="r" b="b"/>
            <a:pathLst>
              <a:path w="24" h="236">
                <a:moveTo>
                  <a:pt x="8" y="0"/>
                </a:moveTo>
                <a:cubicBezTo>
                  <a:pt x="8" y="6"/>
                  <a:pt x="7" y="11"/>
                  <a:pt x="6" y="17"/>
                </a:cubicBezTo>
                <a:cubicBezTo>
                  <a:pt x="4" y="47"/>
                  <a:pt x="0" y="91"/>
                  <a:pt x="8" y="119"/>
                </a:cubicBezTo>
                <a:cubicBezTo>
                  <a:pt x="10" y="123"/>
                  <a:pt x="12" y="129"/>
                  <a:pt x="13" y="133"/>
                </a:cubicBezTo>
                <a:cubicBezTo>
                  <a:pt x="14" y="137"/>
                  <a:pt x="13" y="142"/>
                  <a:pt x="13" y="147"/>
                </a:cubicBezTo>
                <a:cubicBezTo>
                  <a:pt x="14" y="151"/>
                  <a:pt x="14" y="156"/>
                  <a:pt x="15" y="160"/>
                </a:cubicBezTo>
                <a:cubicBezTo>
                  <a:pt x="16" y="165"/>
                  <a:pt x="17" y="169"/>
                  <a:pt x="18" y="174"/>
                </a:cubicBezTo>
                <a:cubicBezTo>
                  <a:pt x="20" y="179"/>
                  <a:pt x="20" y="186"/>
                  <a:pt x="20" y="193"/>
                </a:cubicBezTo>
                <a:cubicBezTo>
                  <a:pt x="21" y="196"/>
                  <a:pt x="21" y="201"/>
                  <a:pt x="22" y="205"/>
                </a:cubicBezTo>
                <a:cubicBezTo>
                  <a:pt x="22" y="210"/>
                  <a:pt x="22" y="216"/>
                  <a:pt x="22" y="221"/>
                </a:cubicBezTo>
                <a:cubicBezTo>
                  <a:pt x="22" y="226"/>
                  <a:pt x="23" y="232"/>
                  <a:pt x="24" y="236"/>
                </a:cubicBezTo>
              </a:path>
            </a:pathLst>
          </a:custGeom>
          <a:noFill/>
          <a:ln w="3651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4" name="Group 83"/>
          <p:cNvGrpSpPr/>
          <p:nvPr/>
        </p:nvGrpSpPr>
        <p:grpSpPr>
          <a:xfrm>
            <a:off x="6672263" y="2473326"/>
            <a:ext cx="325437" cy="257175"/>
            <a:chOff x="6672263" y="2473326"/>
            <a:chExt cx="325437" cy="257175"/>
          </a:xfrm>
        </p:grpSpPr>
        <p:sp>
          <p:nvSpPr>
            <p:cNvPr id="2058" name="Freeform 10"/>
            <p:cNvSpPr>
              <a:spLocks/>
            </p:cNvSpPr>
            <p:nvPr/>
          </p:nvSpPr>
          <p:spPr bwMode="auto">
            <a:xfrm>
              <a:off x="6672263" y="2486026"/>
              <a:ext cx="14287" cy="244475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6" y="8"/>
                </a:cxn>
                <a:cxn ang="0">
                  <a:pos x="5" y="17"/>
                </a:cxn>
                <a:cxn ang="0">
                  <a:pos x="4" y="27"/>
                </a:cxn>
                <a:cxn ang="0">
                  <a:pos x="3" y="40"/>
                </a:cxn>
                <a:cxn ang="0">
                  <a:pos x="2" y="58"/>
                </a:cxn>
                <a:cxn ang="0">
                  <a:pos x="2" y="129"/>
                </a:cxn>
                <a:cxn ang="0">
                  <a:pos x="2" y="126"/>
                </a:cxn>
              </a:cxnLst>
              <a:rect l="0" t="0" r="r" b="b"/>
              <a:pathLst>
                <a:path w="9" h="154">
                  <a:moveTo>
                    <a:pt x="9" y="0"/>
                  </a:moveTo>
                  <a:cubicBezTo>
                    <a:pt x="7" y="3"/>
                    <a:pt x="6" y="4"/>
                    <a:pt x="6" y="8"/>
                  </a:cubicBezTo>
                  <a:cubicBezTo>
                    <a:pt x="6" y="11"/>
                    <a:pt x="5" y="14"/>
                    <a:pt x="5" y="17"/>
                  </a:cubicBezTo>
                  <a:cubicBezTo>
                    <a:pt x="4" y="20"/>
                    <a:pt x="4" y="24"/>
                    <a:pt x="4" y="27"/>
                  </a:cubicBezTo>
                  <a:cubicBezTo>
                    <a:pt x="3" y="31"/>
                    <a:pt x="4" y="35"/>
                    <a:pt x="3" y="40"/>
                  </a:cubicBezTo>
                  <a:cubicBezTo>
                    <a:pt x="2" y="46"/>
                    <a:pt x="2" y="52"/>
                    <a:pt x="2" y="58"/>
                  </a:cubicBezTo>
                  <a:cubicBezTo>
                    <a:pt x="0" y="82"/>
                    <a:pt x="2" y="154"/>
                    <a:pt x="2" y="129"/>
                  </a:cubicBezTo>
                  <a:cubicBezTo>
                    <a:pt x="2" y="128"/>
                    <a:pt x="2" y="127"/>
                    <a:pt x="2" y="126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auto">
            <a:xfrm>
              <a:off x="6784975" y="2473326"/>
              <a:ext cx="212725" cy="206375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32" y="6"/>
                </a:cxn>
                <a:cxn ang="0">
                  <a:pos x="20" y="28"/>
                </a:cxn>
                <a:cxn ang="0">
                  <a:pos x="8" y="51"/>
                </a:cxn>
                <a:cxn ang="0">
                  <a:pos x="2" y="71"/>
                </a:cxn>
                <a:cxn ang="0">
                  <a:pos x="0" y="86"/>
                </a:cxn>
                <a:cxn ang="0">
                  <a:pos x="6" y="102"/>
                </a:cxn>
                <a:cxn ang="0">
                  <a:pos x="47" y="117"/>
                </a:cxn>
                <a:cxn ang="0">
                  <a:pos x="94" y="116"/>
                </a:cxn>
                <a:cxn ang="0">
                  <a:pos x="120" y="102"/>
                </a:cxn>
                <a:cxn ang="0">
                  <a:pos x="132" y="84"/>
                </a:cxn>
                <a:cxn ang="0">
                  <a:pos x="130" y="65"/>
                </a:cxn>
                <a:cxn ang="0">
                  <a:pos x="105" y="60"/>
                </a:cxn>
                <a:cxn ang="0">
                  <a:pos x="79" y="61"/>
                </a:cxn>
                <a:cxn ang="0">
                  <a:pos x="65" y="74"/>
                </a:cxn>
                <a:cxn ang="0">
                  <a:pos x="57" y="95"/>
                </a:cxn>
                <a:cxn ang="0">
                  <a:pos x="51" y="118"/>
                </a:cxn>
                <a:cxn ang="0">
                  <a:pos x="47" y="128"/>
                </a:cxn>
                <a:cxn ang="0">
                  <a:pos x="47" y="130"/>
                </a:cxn>
              </a:cxnLst>
              <a:rect l="0" t="0" r="r" b="b"/>
              <a:pathLst>
                <a:path w="134" h="130">
                  <a:moveTo>
                    <a:pt x="36" y="0"/>
                  </a:moveTo>
                  <a:cubicBezTo>
                    <a:pt x="34" y="1"/>
                    <a:pt x="32" y="3"/>
                    <a:pt x="32" y="6"/>
                  </a:cubicBezTo>
                  <a:cubicBezTo>
                    <a:pt x="27" y="12"/>
                    <a:pt x="24" y="21"/>
                    <a:pt x="20" y="28"/>
                  </a:cubicBezTo>
                  <a:cubicBezTo>
                    <a:pt x="16" y="35"/>
                    <a:pt x="11" y="43"/>
                    <a:pt x="8" y="51"/>
                  </a:cubicBezTo>
                  <a:cubicBezTo>
                    <a:pt x="5" y="57"/>
                    <a:pt x="4" y="64"/>
                    <a:pt x="2" y="71"/>
                  </a:cubicBezTo>
                  <a:cubicBezTo>
                    <a:pt x="0" y="76"/>
                    <a:pt x="0" y="81"/>
                    <a:pt x="0" y="86"/>
                  </a:cubicBezTo>
                  <a:cubicBezTo>
                    <a:pt x="0" y="94"/>
                    <a:pt x="1" y="96"/>
                    <a:pt x="6" y="102"/>
                  </a:cubicBezTo>
                  <a:cubicBezTo>
                    <a:pt x="17" y="113"/>
                    <a:pt x="32" y="115"/>
                    <a:pt x="47" y="117"/>
                  </a:cubicBezTo>
                  <a:cubicBezTo>
                    <a:pt x="61" y="118"/>
                    <a:pt x="80" y="120"/>
                    <a:pt x="94" y="116"/>
                  </a:cubicBezTo>
                  <a:cubicBezTo>
                    <a:pt x="102" y="113"/>
                    <a:pt x="113" y="107"/>
                    <a:pt x="120" y="102"/>
                  </a:cubicBezTo>
                  <a:cubicBezTo>
                    <a:pt x="125" y="97"/>
                    <a:pt x="130" y="90"/>
                    <a:pt x="132" y="84"/>
                  </a:cubicBezTo>
                  <a:cubicBezTo>
                    <a:pt x="134" y="78"/>
                    <a:pt x="134" y="68"/>
                    <a:pt x="130" y="65"/>
                  </a:cubicBezTo>
                  <a:cubicBezTo>
                    <a:pt x="124" y="60"/>
                    <a:pt x="113" y="60"/>
                    <a:pt x="105" y="60"/>
                  </a:cubicBezTo>
                  <a:cubicBezTo>
                    <a:pt x="97" y="60"/>
                    <a:pt x="86" y="59"/>
                    <a:pt x="79" y="61"/>
                  </a:cubicBezTo>
                  <a:cubicBezTo>
                    <a:pt x="73" y="63"/>
                    <a:pt x="67" y="70"/>
                    <a:pt x="65" y="74"/>
                  </a:cubicBezTo>
                  <a:cubicBezTo>
                    <a:pt x="61" y="81"/>
                    <a:pt x="59" y="88"/>
                    <a:pt x="57" y="95"/>
                  </a:cubicBezTo>
                  <a:cubicBezTo>
                    <a:pt x="55" y="103"/>
                    <a:pt x="53" y="111"/>
                    <a:pt x="51" y="118"/>
                  </a:cubicBezTo>
                  <a:cubicBezTo>
                    <a:pt x="49" y="122"/>
                    <a:pt x="48" y="125"/>
                    <a:pt x="47" y="128"/>
                  </a:cubicBezTo>
                  <a:cubicBezTo>
                    <a:pt x="47" y="129"/>
                    <a:pt x="47" y="129"/>
                    <a:pt x="47" y="130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5840413" y="1862138"/>
            <a:ext cx="474662" cy="287338"/>
            <a:chOff x="5840413" y="1862138"/>
            <a:chExt cx="474662" cy="287338"/>
          </a:xfrm>
        </p:grpSpPr>
        <p:sp>
          <p:nvSpPr>
            <p:cNvPr id="2060" name="Freeform 12"/>
            <p:cNvSpPr>
              <a:spLocks/>
            </p:cNvSpPr>
            <p:nvPr/>
          </p:nvSpPr>
          <p:spPr bwMode="auto">
            <a:xfrm>
              <a:off x="5840413" y="1862138"/>
              <a:ext cx="215900" cy="234950"/>
            </a:xfrm>
            <a:custGeom>
              <a:avLst/>
              <a:gdLst/>
              <a:ahLst/>
              <a:cxnLst>
                <a:cxn ang="0">
                  <a:pos x="49" y="8"/>
                </a:cxn>
                <a:cxn ang="0">
                  <a:pos x="49" y="7"/>
                </a:cxn>
                <a:cxn ang="0">
                  <a:pos x="122" y="9"/>
                </a:cxn>
                <a:cxn ang="0">
                  <a:pos x="124" y="16"/>
                </a:cxn>
                <a:cxn ang="0">
                  <a:pos x="117" y="35"/>
                </a:cxn>
                <a:cxn ang="0">
                  <a:pos x="91" y="52"/>
                </a:cxn>
                <a:cxn ang="0">
                  <a:pos x="71" y="60"/>
                </a:cxn>
                <a:cxn ang="0">
                  <a:pos x="68" y="60"/>
                </a:cxn>
                <a:cxn ang="0">
                  <a:pos x="125" y="61"/>
                </a:cxn>
                <a:cxn ang="0">
                  <a:pos x="133" y="77"/>
                </a:cxn>
                <a:cxn ang="0">
                  <a:pos x="135" y="91"/>
                </a:cxn>
                <a:cxn ang="0">
                  <a:pos x="131" y="106"/>
                </a:cxn>
                <a:cxn ang="0">
                  <a:pos x="113" y="119"/>
                </a:cxn>
                <a:cxn ang="0">
                  <a:pos x="83" y="132"/>
                </a:cxn>
                <a:cxn ang="0">
                  <a:pos x="54" y="140"/>
                </a:cxn>
                <a:cxn ang="0">
                  <a:pos x="31" y="145"/>
                </a:cxn>
                <a:cxn ang="0">
                  <a:pos x="17" y="147"/>
                </a:cxn>
                <a:cxn ang="0">
                  <a:pos x="1" y="146"/>
                </a:cxn>
                <a:cxn ang="0">
                  <a:pos x="1" y="144"/>
                </a:cxn>
              </a:cxnLst>
              <a:rect l="0" t="0" r="r" b="b"/>
              <a:pathLst>
                <a:path w="136" h="148">
                  <a:moveTo>
                    <a:pt x="49" y="8"/>
                  </a:moveTo>
                  <a:cubicBezTo>
                    <a:pt x="50" y="8"/>
                    <a:pt x="48" y="7"/>
                    <a:pt x="49" y="7"/>
                  </a:cubicBezTo>
                  <a:cubicBezTo>
                    <a:pt x="63" y="4"/>
                    <a:pt x="111" y="0"/>
                    <a:pt x="122" y="9"/>
                  </a:cubicBezTo>
                  <a:cubicBezTo>
                    <a:pt x="125" y="11"/>
                    <a:pt x="124" y="13"/>
                    <a:pt x="124" y="16"/>
                  </a:cubicBezTo>
                  <a:cubicBezTo>
                    <a:pt x="125" y="25"/>
                    <a:pt x="122" y="28"/>
                    <a:pt x="117" y="35"/>
                  </a:cubicBezTo>
                  <a:cubicBezTo>
                    <a:pt x="110" y="42"/>
                    <a:pt x="100" y="48"/>
                    <a:pt x="91" y="52"/>
                  </a:cubicBezTo>
                  <a:cubicBezTo>
                    <a:pt x="84" y="55"/>
                    <a:pt x="78" y="58"/>
                    <a:pt x="71" y="60"/>
                  </a:cubicBezTo>
                  <a:cubicBezTo>
                    <a:pt x="69" y="60"/>
                    <a:pt x="69" y="60"/>
                    <a:pt x="68" y="60"/>
                  </a:cubicBezTo>
                  <a:cubicBezTo>
                    <a:pt x="83" y="60"/>
                    <a:pt x="112" y="54"/>
                    <a:pt x="125" y="61"/>
                  </a:cubicBezTo>
                  <a:cubicBezTo>
                    <a:pt x="130" y="64"/>
                    <a:pt x="132" y="71"/>
                    <a:pt x="133" y="77"/>
                  </a:cubicBezTo>
                  <a:cubicBezTo>
                    <a:pt x="135" y="82"/>
                    <a:pt x="134" y="86"/>
                    <a:pt x="135" y="91"/>
                  </a:cubicBezTo>
                  <a:cubicBezTo>
                    <a:pt x="135" y="98"/>
                    <a:pt x="136" y="102"/>
                    <a:pt x="131" y="106"/>
                  </a:cubicBezTo>
                  <a:cubicBezTo>
                    <a:pt x="127" y="111"/>
                    <a:pt x="118" y="117"/>
                    <a:pt x="113" y="119"/>
                  </a:cubicBezTo>
                  <a:cubicBezTo>
                    <a:pt x="103" y="124"/>
                    <a:pt x="93" y="128"/>
                    <a:pt x="83" y="132"/>
                  </a:cubicBezTo>
                  <a:cubicBezTo>
                    <a:pt x="73" y="135"/>
                    <a:pt x="64" y="138"/>
                    <a:pt x="54" y="140"/>
                  </a:cubicBezTo>
                  <a:cubicBezTo>
                    <a:pt x="46" y="141"/>
                    <a:pt x="39" y="143"/>
                    <a:pt x="31" y="145"/>
                  </a:cubicBezTo>
                  <a:cubicBezTo>
                    <a:pt x="26" y="146"/>
                    <a:pt x="22" y="147"/>
                    <a:pt x="17" y="147"/>
                  </a:cubicBezTo>
                  <a:cubicBezTo>
                    <a:pt x="13" y="147"/>
                    <a:pt x="3" y="148"/>
                    <a:pt x="1" y="146"/>
                  </a:cubicBezTo>
                  <a:cubicBezTo>
                    <a:pt x="0" y="146"/>
                    <a:pt x="1" y="144"/>
                    <a:pt x="1" y="144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1" name="Freeform 13"/>
            <p:cNvSpPr>
              <a:spLocks/>
            </p:cNvSpPr>
            <p:nvPr/>
          </p:nvSpPr>
          <p:spPr bwMode="auto">
            <a:xfrm>
              <a:off x="6143625" y="1878013"/>
              <a:ext cx="171450" cy="271463"/>
            </a:xfrm>
            <a:custGeom>
              <a:avLst/>
              <a:gdLst/>
              <a:ahLst/>
              <a:cxnLst>
                <a:cxn ang="0">
                  <a:pos x="83" y="8"/>
                </a:cxn>
                <a:cxn ang="0">
                  <a:pos x="84" y="3"/>
                </a:cxn>
                <a:cxn ang="0">
                  <a:pos x="84" y="1"/>
                </a:cxn>
                <a:cxn ang="0">
                  <a:pos x="64" y="0"/>
                </a:cxn>
                <a:cxn ang="0">
                  <a:pos x="34" y="6"/>
                </a:cxn>
                <a:cxn ang="0">
                  <a:pos x="11" y="24"/>
                </a:cxn>
                <a:cxn ang="0">
                  <a:pos x="3" y="41"/>
                </a:cxn>
                <a:cxn ang="0">
                  <a:pos x="8" y="65"/>
                </a:cxn>
                <a:cxn ang="0">
                  <a:pos x="36" y="73"/>
                </a:cxn>
                <a:cxn ang="0">
                  <a:pos x="83" y="70"/>
                </a:cxn>
                <a:cxn ang="0">
                  <a:pos x="101" y="53"/>
                </a:cxn>
                <a:cxn ang="0">
                  <a:pos x="107" y="37"/>
                </a:cxn>
                <a:cxn ang="0">
                  <a:pos x="107" y="24"/>
                </a:cxn>
                <a:cxn ang="0">
                  <a:pos x="107" y="134"/>
                </a:cxn>
                <a:cxn ang="0">
                  <a:pos x="107" y="130"/>
                </a:cxn>
              </a:cxnLst>
              <a:rect l="0" t="0" r="r" b="b"/>
              <a:pathLst>
                <a:path w="108" h="171">
                  <a:moveTo>
                    <a:pt x="83" y="8"/>
                  </a:moveTo>
                  <a:cubicBezTo>
                    <a:pt x="83" y="6"/>
                    <a:pt x="83" y="4"/>
                    <a:pt x="84" y="3"/>
                  </a:cubicBezTo>
                  <a:cubicBezTo>
                    <a:pt x="84" y="2"/>
                    <a:pt x="83" y="1"/>
                    <a:pt x="84" y="1"/>
                  </a:cubicBezTo>
                  <a:cubicBezTo>
                    <a:pt x="77" y="1"/>
                    <a:pt x="70" y="0"/>
                    <a:pt x="64" y="0"/>
                  </a:cubicBezTo>
                  <a:cubicBezTo>
                    <a:pt x="52" y="0"/>
                    <a:pt x="45" y="1"/>
                    <a:pt x="34" y="6"/>
                  </a:cubicBezTo>
                  <a:cubicBezTo>
                    <a:pt x="25" y="11"/>
                    <a:pt x="18" y="16"/>
                    <a:pt x="11" y="24"/>
                  </a:cubicBezTo>
                  <a:cubicBezTo>
                    <a:pt x="7" y="29"/>
                    <a:pt x="4" y="34"/>
                    <a:pt x="3" y="41"/>
                  </a:cubicBezTo>
                  <a:cubicBezTo>
                    <a:pt x="2" y="48"/>
                    <a:pt x="0" y="60"/>
                    <a:pt x="8" y="65"/>
                  </a:cubicBezTo>
                  <a:cubicBezTo>
                    <a:pt x="15" y="70"/>
                    <a:pt x="27" y="72"/>
                    <a:pt x="36" y="73"/>
                  </a:cubicBezTo>
                  <a:cubicBezTo>
                    <a:pt x="49" y="74"/>
                    <a:pt x="70" y="76"/>
                    <a:pt x="83" y="70"/>
                  </a:cubicBezTo>
                  <a:cubicBezTo>
                    <a:pt x="90" y="66"/>
                    <a:pt x="95" y="60"/>
                    <a:pt x="101" y="53"/>
                  </a:cubicBezTo>
                  <a:cubicBezTo>
                    <a:pt x="105" y="48"/>
                    <a:pt x="107" y="44"/>
                    <a:pt x="107" y="37"/>
                  </a:cubicBezTo>
                  <a:cubicBezTo>
                    <a:pt x="108" y="31"/>
                    <a:pt x="107" y="30"/>
                    <a:pt x="107" y="24"/>
                  </a:cubicBezTo>
                  <a:cubicBezTo>
                    <a:pt x="107" y="61"/>
                    <a:pt x="107" y="171"/>
                    <a:pt x="107" y="134"/>
                  </a:cubicBezTo>
                  <a:cubicBezTo>
                    <a:pt x="107" y="133"/>
                    <a:pt x="107" y="131"/>
                    <a:pt x="107" y="130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5167313" y="2990851"/>
            <a:ext cx="1157287" cy="284163"/>
            <a:chOff x="5167313" y="2990851"/>
            <a:chExt cx="1157287" cy="284163"/>
          </a:xfrm>
        </p:grpSpPr>
        <p:sp>
          <p:nvSpPr>
            <p:cNvPr id="2063" name="Freeform 15"/>
            <p:cNvSpPr>
              <a:spLocks/>
            </p:cNvSpPr>
            <p:nvPr/>
          </p:nvSpPr>
          <p:spPr bwMode="auto">
            <a:xfrm>
              <a:off x="5167313" y="2992438"/>
              <a:ext cx="155575" cy="276225"/>
            </a:xfrm>
            <a:custGeom>
              <a:avLst/>
              <a:gdLst/>
              <a:ahLst/>
              <a:cxnLst>
                <a:cxn ang="0">
                  <a:pos x="7" y="7"/>
                </a:cxn>
                <a:cxn ang="0">
                  <a:pos x="28" y="4"/>
                </a:cxn>
                <a:cxn ang="0">
                  <a:pos x="73" y="1"/>
                </a:cxn>
                <a:cxn ang="0">
                  <a:pos x="83" y="5"/>
                </a:cxn>
                <a:cxn ang="0">
                  <a:pos x="80" y="36"/>
                </a:cxn>
                <a:cxn ang="0">
                  <a:pos x="56" y="57"/>
                </a:cxn>
                <a:cxn ang="0">
                  <a:pos x="29" y="73"/>
                </a:cxn>
                <a:cxn ang="0">
                  <a:pos x="20" y="78"/>
                </a:cxn>
                <a:cxn ang="0">
                  <a:pos x="53" y="79"/>
                </a:cxn>
                <a:cxn ang="0">
                  <a:pos x="74" y="88"/>
                </a:cxn>
                <a:cxn ang="0">
                  <a:pos x="91" y="99"/>
                </a:cxn>
                <a:cxn ang="0">
                  <a:pos x="97" y="114"/>
                </a:cxn>
                <a:cxn ang="0">
                  <a:pos x="94" y="138"/>
                </a:cxn>
                <a:cxn ang="0">
                  <a:pos x="78" y="158"/>
                </a:cxn>
                <a:cxn ang="0">
                  <a:pos x="55" y="169"/>
                </a:cxn>
                <a:cxn ang="0">
                  <a:pos x="19" y="174"/>
                </a:cxn>
                <a:cxn ang="0">
                  <a:pos x="0" y="173"/>
                </a:cxn>
                <a:cxn ang="0">
                  <a:pos x="7" y="167"/>
                </a:cxn>
              </a:cxnLst>
              <a:rect l="0" t="0" r="r" b="b"/>
              <a:pathLst>
                <a:path w="98" h="174">
                  <a:moveTo>
                    <a:pt x="7" y="7"/>
                  </a:moveTo>
                  <a:cubicBezTo>
                    <a:pt x="14" y="6"/>
                    <a:pt x="20" y="4"/>
                    <a:pt x="28" y="4"/>
                  </a:cubicBezTo>
                  <a:cubicBezTo>
                    <a:pt x="43" y="2"/>
                    <a:pt x="58" y="1"/>
                    <a:pt x="73" y="1"/>
                  </a:cubicBezTo>
                  <a:cubicBezTo>
                    <a:pt x="77" y="1"/>
                    <a:pt x="82" y="0"/>
                    <a:pt x="83" y="5"/>
                  </a:cubicBezTo>
                  <a:cubicBezTo>
                    <a:pt x="86" y="13"/>
                    <a:pt x="85" y="29"/>
                    <a:pt x="80" y="36"/>
                  </a:cubicBezTo>
                  <a:cubicBezTo>
                    <a:pt x="74" y="45"/>
                    <a:pt x="65" y="51"/>
                    <a:pt x="56" y="57"/>
                  </a:cubicBezTo>
                  <a:cubicBezTo>
                    <a:pt x="48" y="63"/>
                    <a:pt x="38" y="68"/>
                    <a:pt x="29" y="73"/>
                  </a:cubicBezTo>
                  <a:cubicBezTo>
                    <a:pt x="26" y="75"/>
                    <a:pt x="23" y="77"/>
                    <a:pt x="20" y="78"/>
                  </a:cubicBezTo>
                  <a:cubicBezTo>
                    <a:pt x="30" y="78"/>
                    <a:pt x="43" y="76"/>
                    <a:pt x="53" y="79"/>
                  </a:cubicBezTo>
                  <a:cubicBezTo>
                    <a:pt x="60" y="81"/>
                    <a:pt x="67" y="85"/>
                    <a:pt x="74" y="88"/>
                  </a:cubicBezTo>
                  <a:cubicBezTo>
                    <a:pt x="79" y="91"/>
                    <a:pt x="87" y="94"/>
                    <a:pt x="91" y="99"/>
                  </a:cubicBezTo>
                  <a:cubicBezTo>
                    <a:pt x="95" y="103"/>
                    <a:pt x="96" y="108"/>
                    <a:pt x="97" y="114"/>
                  </a:cubicBezTo>
                  <a:cubicBezTo>
                    <a:pt x="98" y="122"/>
                    <a:pt x="98" y="131"/>
                    <a:pt x="94" y="138"/>
                  </a:cubicBezTo>
                  <a:cubicBezTo>
                    <a:pt x="90" y="146"/>
                    <a:pt x="84" y="153"/>
                    <a:pt x="78" y="158"/>
                  </a:cubicBezTo>
                  <a:cubicBezTo>
                    <a:pt x="71" y="164"/>
                    <a:pt x="64" y="167"/>
                    <a:pt x="55" y="169"/>
                  </a:cubicBezTo>
                  <a:cubicBezTo>
                    <a:pt x="43" y="173"/>
                    <a:pt x="31" y="174"/>
                    <a:pt x="19" y="174"/>
                  </a:cubicBezTo>
                  <a:cubicBezTo>
                    <a:pt x="17" y="174"/>
                    <a:pt x="0" y="174"/>
                    <a:pt x="0" y="173"/>
                  </a:cubicBezTo>
                  <a:cubicBezTo>
                    <a:pt x="2" y="169"/>
                    <a:pt x="3" y="168"/>
                    <a:pt x="7" y="167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4" name="Freeform 16"/>
            <p:cNvSpPr>
              <a:spLocks/>
            </p:cNvSpPr>
            <p:nvPr/>
          </p:nvSpPr>
          <p:spPr bwMode="auto">
            <a:xfrm>
              <a:off x="5362575" y="2990851"/>
              <a:ext cx="161925" cy="284163"/>
            </a:xfrm>
            <a:custGeom>
              <a:avLst/>
              <a:gdLst/>
              <a:ahLst/>
              <a:cxnLst>
                <a:cxn ang="0">
                  <a:pos x="91" y="10"/>
                </a:cxn>
                <a:cxn ang="0">
                  <a:pos x="90" y="3"/>
                </a:cxn>
                <a:cxn ang="0">
                  <a:pos x="72" y="2"/>
                </a:cxn>
                <a:cxn ang="0">
                  <a:pos x="46" y="3"/>
                </a:cxn>
                <a:cxn ang="0">
                  <a:pos x="15" y="34"/>
                </a:cxn>
                <a:cxn ang="0">
                  <a:pos x="1" y="68"/>
                </a:cxn>
                <a:cxn ang="0">
                  <a:pos x="15" y="88"/>
                </a:cxn>
                <a:cxn ang="0">
                  <a:pos x="62" y="89"/>
                </a:cxn>
                <a:cxn ang="0">
                  <a:pos x="88" y="71"/>
                </a:cxn>
                <a:cxn ang="0">
                  <a:pos x="95" y="49"/>
                </a:cxn>
                <a:cxn ang="0">
                  <a:pos x="95" y="36"/>
                </a:cxn>
                <a:cxn ang="0">
                  <a:pos x="95" y="45"/>
                </a:cxn>
                <a:cxn ang="0">
                  <a:pos x="96" y="141"/>
                </a:cxn>
                <a:cxn ang="0">
                  <a:pos x="101" y="170"/>
                </a:cxn>
                <a:cxn ang="0">
                  <a:pos x="102" y="179"/>
                </a:cxn>
              </a:cxnLst>
              <a:rect l="0" t="0" r="r" b="b"/>
              <a:pathLst>
                <a:path w="102" h="179">
                  <a:moveTo>
                    <a:pt x="91" y="10"/>
                  </a:moveTo>
                  <a:cubicBezTo>
                    <a:pt x="90" y="8"/>
                    <a:pt x="92" y="5"/>
                    <a:pt x="90" y="3"/>
                  </a:cubicBezTo>
                  <a:cubicBezTo>
                    <a:pt x="87" y="0"/>
                    <a:pt x="76" y="2"/>
                    <a:pt x="72" y="2"/>
                  </a:cubicBezTo>
                  <a:cubicBezTo>
                    <a:pt x="64" y="2"/>
                    <a:pt x="53" y="0"/>
                    <a:pt x="46" y="3"/>
                  </a:cubicBezTo>
                  <a:cubicBezTo>
                    <a:pt x="32" y="9"/>
                    <a:pt x="23" y="23"/>
                    <a:pt x="15" y="34"/>
                  </a:cubicBezTo>
                  <a:cubicBezTo>
                    <a:pt x="8" y="45"/>
                    <a:pt x="2" y="54"/>
                    <a:pt x="1" y="68"/>
                  </a:cubicBezTo>
                  <a:cubicBezTo>
                    <a:pt x="0" y="80"/>
                    <a:pt x="3" y="85"/>
                    <a:pt x="15" y="88"/>
                  </a:cubicBezTo>
                  <a:cubicBezTo>
                    <a:pt x="28" y="91"/>
                    <a:pt x="48" y="91"/>
                    <a:pt x="62" y="89"/>
                  </a:cubicBezTo>
                  <a:cubicBezTo>
                    <a:pt x="73" y="87"/>
                    <a:pt x="81" y="79"/>
                    <a:pt x="88" y="71"/>
                  </a:cubicBezTo>
                  <a:cubicBezTo>
                    <a:pt x="93" y="64"/>
                    <a:pt x="94" y="57"/>
                    <a:pt x="95" y="49"/>
                  </a:cubicBezTo>
                  <a:cubicBezTo>
                    <a:pt x="95" y="45"/>
                    <a:pt x="95" y="40"/>
                    <a:pt x="95" y="36"/>
                  </a:cubicBezTo>
                  <a:cubicBezTo>
                    <a:pt x="95" y="39"/>
                    <a:pt x="95" y="41"/>
                    <a:pt x="95" y="45"/>
                  </a:cubicBezTo>
                  <a:cubicBezTo>
                    <a:pt x="95" y="76"/>
                    <a:pt x="93" y="110"/>
                    <a:pt x="96" y="141"/>
                  </a:cubicBezTo>
                  <a:cubicBezTo>
                    <a:pt x="97" y="151"/>
                    <a:pt x="100" y="161"/>
                    <a:pt x="101" y="170"/>
                  </a:cubicBezTo>
                  <a:cubicBezTo>
                    <a:pt x="101" y="174"/>
                    <a:pt x="101" y="176"/>
                    <a:pt x="102" y="179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5" name="Freeform 17"/>
            <p:cNvSpPr>
              <a:spLocks/>
            </p:cNvSpPr>
            <p:nvPr/>
          </p:nvSpPr>
          <p:spPr bwMode="auto">
            <a:xfrm>
              <a:off x="5676900" y="3136901"/>
              <a:ext cx="141287" cy="793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1" y="3"/>
                </a:cxn>
                <a:cxn ang="0">
                  <a:pos x="18" y="2"/>
                </a:cxn>
                <a:cxn ang="0">
                  <a:pos x="60" y="0"/>
                </a:cxn>
                <a:cxn ang="0">
                  <a:pos x="88" y="0"/>
                </a:cxn>
                <a:cxn ang="0">
                  <a:pos x="89" y="0"/>
                </a:cxn>
              </a:cxnLst>
              <a:rect l="0" t="0" r="r" b="b"/>
              <a:pathLst>
                <a:path w="89" h="5">
                  <a:moveTo>
                    <a:pt x="0" y="5"/>
                  </a:moveTo>
                  <a:cubicBezTo>
                    <a:pt x="1" y="3"/>
                    <a:pt x="0" y="3"/>
                    <a:pt x="1" y="3"/>
                  </a:cubicBezTo>
                  <a:cubicBezTo>
                    <a:pt x="6" y="1"/>
                    <a:pt x="14" y="2"/>
                    <a:pt x="18" y="2"/>
                  </a:cubicBezTo>
                  <a:cubicBezTo>
                    <a:pt x="32" y="1"/>
                    <a:pt x="46" y="1"/>
                    <a:pt x="60" y="0"/>
                  </a:cubicBezTo>
                  <a:cubicBezTo>
                    <a:pt x="70" y="0"/>
                    <a:pt x="79" y="0"/>
                    <a:pt x="88" y="0"/>
                  </a:cubicBezTo>
                  <a:cubicBezTo>
                    <a:pt x="88" y="0"/>
                    <a:pt x="89" y="0"/>
                    <a:pt x="89" y="0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6" name="Freeform 18"/>
            <p:cNvSpPr>
              <a:spLocks/>
            </p:cNvSpPr>
            <p:nvPr/>
          </p:nvSpPr>
          <p:spPr bwMode="auto">
            <a:xfrm>
              <a:off x="5961063" y="2994026"/>
              <a:ext cx="65087" cy="2381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0"/>
                </a:cxn>
                <a:cxn ang="0">
                  <a:pos x="8" y="27"/>
                </a:cxn>
                <a:cxn ang="0">
                  <a:pos x="19" y="70"/>
                </a:cxn>
                <a:cxn ang="0">
                  <a:pos x="33" y="117"/>
                </a:cxn>
                <a:cxn ang="0">
                  <a:pos x="39" y="144"/>
                </a:cxn>
                <a:cxn ang="0">
                  <a:pos x="41" y="150"/>
                </a:cxn>
              </a:cxnLst>
              <a:rect l="0" t="0" r="r" b="b"/>
              <a:pathLst>
                <a:path w="41" h="150">
                  <a:moveTo>
                    <a:pt x="0" y="6"/>
                  </a:moveTo>
                  <a:cubicBezTo>
                    <a:pt x="0" y="4"/>
                    <a:pt x="0" y="2"/>
                    <a:pt x="0" y="0"/>
                  </a:cubicBezTo>
                  <a:cubicBezTo>
                    <a:pt x="3" y="9"/>
                    <a:pt x="6" y="18"/>
                    <a:pt x="8" y="27"/>
                  </a:cubicBezTo>
                  <a:cubicBezTo>
                    <a:pt x="11" y="41"/>
                    <a:pt x="15" y="56"/>
                    <a:pt x="19" y="70"/>
                  </a:cubicBezTo>
                  <a:cubicBezTo>
                    <a:pt x="24" y="85"/>
                    <a:pt x="29" y="101"/>
                    <a:pt x="33" y="117"/>
                  </a:cubicBezTo>
                  <a:cubicBezTo>
                    <a:pt x="35" y="126"/>
                    <a:pt x="36" y="135"/>
                    <a:pt x="39" y="144"/>
                  </a:cubicBezTo>
                  <a:cubicBezTo>
                    <a:pt x="39" y="146"/>
                    <a:pt x="41" y="148"/>
                    <a:pt x="41" y="150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7" name="Freeform 19"/>
            <p:cNvSpPr>
              <a:spLocks/>
            </p:cNvSpPr>
            <p:nvPr/>
          </p:nvSpPr>
          <p:spPr bwMode="auto">
            <a:xfrm>
              <a:off x="6107113" y="2990851"/>
              <a:ext cx="217487" cy="279400"/>
            </a:xfrm>
            <a:custGeom>
              <a:avLst/>
              <a:gdLst/>
              <a:ahLst/>
              <a:cxnLst>
                <a:cxn ang="0">
                  <a:pos x="32" y="2"/>
                </a:cxn>
                <a:cxn ang="0">
                  <a:pos x="36" y="10"/>
                </a:cxn>
                <a:cxn ang="0">
                  <a:pos x="23" y="45"/>
                </a:cxn>
                <a:cxn ang="0">
                  <a:pos x="9" y="86"/>
                </a:cxn>
                <a:cxn ang="0">
                  <a:pos x="2" y="120"/>
                </a:cxn>
                <a:cxn ang="0">
                  <a:pos x="4" y="153"/>
                </a:cxn>
                <a:cxn ang="0">
                  <a:pos x="28" y="169"/>
                </a:cxn>
                <a:cxn ang="0">
                  <a:pos x="81" y="174"/>
                </a:cxn>
                <a:cxn ang="0">
                  <a:pos x="118" y="163"/>
                </a:cxn>
                <a:cxn ang="0">
                  <a:pos x="134" y="139"/>
                </a:cxn>
                <a:cxn ang="0">
                  <a:pos x="132" y="111"/>
                </a:cxn>
                <a:cxn ang="0">
                  <a:pos x="110" y="108"/>
                </a:cxn>
                <a:cxn ang="0">
                  <a:pos x="92" y="110"/>
                </a:cxn>
                <a:cxn ang="0">
                  <a:pos x="83" y="127"/>
                </a:cxn>
                <a:cxn ang="0">
                  <a:pos x="80" y="157"/>
                </a:cxn>
                <a:cxn ang="0">
                  <a:pos x="82" y="173"/>
                </a:cxn>
                <a:cxn ang="0">
                  <a:pos x="94" y="176"/>
                </a:cxn>
              </a:cxnLst>
              <a:rect l="0" t="0" r="r" b="b"/>
              <a:pathLst>
                <a:path w="137" h="176">
                  <a:moveTo>
                    <a:pt x="32" y="2"/>
                  </a:moveTo>
                  <a:cubicBezTo>
                    <a:pt x="34" y="5"/>
                    <a:pt x="37" y="0"/>
                    <a:pt x="36" y="10"/>
                  </a:cubicBezTo>
                  <a:cubicBezTo>
                    <a:pt x="33" y="22"/>
                    <a:pt x="27" y="34"/>
                    <a:pt x="23" y="45"/>
                  </a:cubicBezTo>
                  <a:cubicBezTo>
                    <a:pt x="18" y="59"/>
                    <a:pt x="13" y="72"/>
                    <a:pt x="9" y="86"/>
                  </a:cubicBezTo>
                  <a:cubicBezTo>
                    <a:pt x="6" y="97"/>
                    <a:pt x="3" y="109"/>
                    <a:pt x="2" y="120"/>
                  </a:cubicBezTo>
                  <a:cubicBezTo>
                    <a:pt x="2" y="128"/>
                    <a:pt x="0" y="146"/>
                    <a:pt x="4" y="153"/>
                  </a:cubicBezTo>
                  <a:cubicBezTo>
                    <a:pt x="9" y="160"/>
                    <a:pt x="21" y="167"/>
                    <a:pt x="28" y="169"/>
                  </a:cubicBezTo>
                  <a:cubicBezTo>
                    <a:pt x="45" y="175"/>
                    <a:pt x="64" y="174"/>
                    <a:pt x="81" y="174"/>
                  </a:cubicBezTo>
                  <a:cubicBezTo>
                    <a:pt x="96" y="174"/>
                    <a:pt x="106" y="173"/>
                    <a:pt x="118" y="163"/>
                  </a:cubicBezTo>
                  <a:cubicBezTo>
                    <a:pt x="127" y="157"/>
                    <a:pt x="132" y="149"/>
                    <a:pt x="134" y="139"/>
                  </a:cubicBezTo>
                  <a:cubicBezTo>
                    <a:pt x="135" y="132"/>
                    <a:pt x="137" y="116"/>
                    <a:pt x="132" y="111"/>
                  </a:cubicBezTo>
                  <a:cubicBezTo>
                    <a:pt x="127" y="107"/>
                    <a:pt x="114" y="108"/>
                    <a:pt x="110" y="108"/>
                  </a:cubicBezTo>
                  <a:cubicBezTo>
                    <a:pt x="105" y="108"/>
                    <a:pt x="96" y="106"/>
                    <a:pt x="92" y="110"/>
                  </a:cubicBezTo>
                  <a:cubicBezTo>
                    <a:pt x="88" y="113"/>
                    <a:pt x="85" y="122"/>
                    <a:pt x="83" y="127"/>
                  </a:cubicBezTo>
                  <a:cubicBezTo>
                    <a:pt x="80" y="137"/>
                    <a:pt x="80" y="147"/>
                    <a:pt x="80" y="157"/>
                  </a:cubicBezTo>
                  <a:cubicBezTo>
                    <a:pt x="80" y="162"/>
                    <a:pt x="78" y="170"/>
                    <a:pt x="82" y="173"/>
                  </a:cubicBezTo>
                  <a:cubicBezTo>
                    <a:pt x="85" y="176"/>
                    <a:pt x="90" y="175"/>
                    <a:pt x="94" y="176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6483350" y="2925763"/>
            <a:ext cx="609600" cy="309563"/>
            <a:chOff x="6483350" y="2925763"/>
            <a:chExt cx="609600" cy="309563"/>
          </a:xfrm>
        </p:grpSpPr>
        <p:sp>
          <p:nvSpPr>
            <p:cNvPr id="2068" name="Freeform 20"/>
            <p:cNvSpPr>
              <a:spLocks/>
            </p:cNvSpPr>
            <p:nvPr/>
          </p:nvSpPr>
          <p:spPr bwMode="auto">
            <a:xfrm>
              <a:off x="6483350" y="3062288"/>
              <a:ext cx="130175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2" y="0"/>
                </a:cxn>
              </a:cxnLst>
              <a:rect l="0" t="0" r="r" b="b"/>
              <a:pathLst>
                <a:path w="82">
                  <a:moveTo>
                    <a:pt x="0" y="0"/>
                  </a:moveTo>
                  <a:cubicBezTo>
                    <a:pt x="27" y="0"/>
                    <a:pt x="55" y="0"/>
                    <a:pt x="82" y="0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9" name="Freeform 21"/>
            <p:cNvSpPr>
              <a:spLocks/>
            </p:cNvSpPr>
            <p:nvPr/>
          </p:nvSpPr>
          <p:spPr bwMode="auto">
            <a:xfrm>
              <a:off x="6491288" y="3171826"/>
              <a:ext cx="11112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" y="2"/>
                </a:cxn>
                <a:cxn ang="0">
                  <a:pos x="70" y="2"/>
                </a:cxn>
              </a:cxnLst>
              <a:rect l="0" t="0" r="r" b="b"/>
              <a:pathLst>
                <a:path w="70" h="2">
                  <a:moveTo>
                    <a:pt x="0" y="0"/>
                  </a:moveTo>
                  <a:cubicBezTo>
                    <a:pt x="3" y="2"/>
                    <a:pt x="3" y="2"/>
                    <a:pt x="7" y="2"/>
                  </a:cubicBezTo>
                  <a:cubicBezTo>
                    <a:pt x="28" y="2"/>
                    <a:pt x="49" y="2"/>
                    <a:pt x="70" y="2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0" name="Freeform 22"/>
            <p:cNvSpPr>
              <a:spLocks/>
            </p:cNvSpPr>
            <p:nvPr/>
          </p:nvSpPr>
          <p:spPr bwMode="auto">
            <a:xfrm>
              <a:off x="6757988" y="2925763"/>
              <a:ext cx="334962" cy="309563"/>
            </a:xfrm>
            <a:custGeom>
              <a:avLst/>
              <a:gdLst/>
              <a:ahLst/>
              <a:cxnLst>
                <a:cxn ang="0">
                  <a:pos x="1" y="9"/>
                </a:cxn>
                <a:cxn ang="0">
                  <a:pos x="1" y="16"/>
                </a:cxn>
                <a:cxn ang="0">
                  <a:pos x="3" y="88"/>
                </a:cxn>
                <a:cxn ang="0">
                  <a:pos x="12" y="160"/>
                </a:cxn>
                <a:cxn ang="0">
                  <a:pos x="17" y="175"/>
                </a:cxn>
                <a:cxn ang="0">
                  <a:pos x="18" y="187"/>
                </a:cxn>
                <a:cxn ang="0">
                  <a:pos x="19" y="191"/>
                </a:cxn>
                <a:cxn ang="0">
                  <a:pos x="21" y="194"/>
                </a:cxn>
                <a:cxn ang="0">
                  <a:pos x="27" y="195"/>
                </a:cxn>
                <a:cxn ang="0">
                  <a:pos x="43" y="191"/>
                </a:cxn>
                <a:cxn ang="0">
                  <a:pos x="70" y="187"/>
                </a:cxn>
                <a:cxn ang="0">
                  <a:pos x="112" y="186"/>
                </a:cxn>
                <a:cxn ang="0">
                  <a:pos x="153" y="180"/>
                </a:cxn>
                <a:cxn ang="0">
                  <a:pos x="173" y="179"/>
                </a:cxn>
                <a:cxn ang="0">
                  <a:pos x="194" y="177"/>
                </a:cxn>
                <a:cxn ang="0">
                  <a:pos x="205" y="177"/>
                </a:cxn>
                <a:cxn ang="0">
                  <a:pos x="211" y="176"/>
                </a:cxn>
                <a:cxn ang="0">
                  <a:pos x="207" y="122"/>
                </a:cxn>
                <a:cxn ang="0">
                  <a:pos x="200" y="95"/>
                </a:cxn>
                <a:cxn ang="0">
                  <a:pos x="194" y="63"/>
                </a:cxn>
                <a:cxn ang="0">
                  <a:pos x="194" y="0"/>
                </a:cxn>
                <a:cxn ang="0">
                  <a:pos x="152" y="4"/>
                </a:cxn>
                <a:cxn ang="0">
                  <a:pos x="132" y="7"/>
                </a:cxn>
                <a:cxn ang="0">
                  <a:pos x="87" y="12"/>
                </a:cxn>
                <a:cxn ang="0">
                  <a:pos x="38" y="20"/>
                </a:cxn>
                <a:cxn ang="0">
                  <a:pos x="23" y="27"/>
                </a:cxn>
                <a:cxn ang="0">
                  <a:pos x="16" y="30"/>
                </a:cxn>
                <a:cxn ang="0">
                  <a:pos x="13" y="31"/>
                </a:cxn>
                <a:cxn ang="0">
                  <a:pos x="14" y="32"/>
                </a:cxn>
              </a:cxnLst>
              <a:rect l="0" t="0" r="r" b="b"/>
              <a:pathLst>
                <a:path w="211" h="195">
                  <a:moveTo>
                    <a:pt x="1" y="9"/>
                  </a:moveTo>
                  <a:cubicBezTo>
                    <a:pt x="1" y="12"/>
                    <a:pt x="1" y="13"/>
                    <a:pt x="1" y="16"/>
                  </a:cubicBezTo>
                  <a:cubicBezTo>
                    <a:pt x="1" y="40"/>
                    <a:pt x="0" y="64"/>
                    <a:pt x="3" y="88"/>
                  </a:cubicBezTo>
                  <a:cubicBezTo>
                    <a:pt x="5" y="113"/>
                    <a:pt x="6" y="137"/>
                    <a:pt x="12" y="160"/>
                  </a:cubicBezTo>
                  <a:cubicBezTo>
                    <a:pt x="13" y="165"/>
                    <a:pt x="16" y="170"/>
                    <a:pt x="17" y="175"/>
                  </a:cubicBezTo>
                  <a:cubicBezTo>
                    <a:pt x="18" y="179"/>
                    <a:pt x="17" y="183"/>
                    <a:pt x="18" y="187"/>
                  </a:cubicBezTo>
                  <a:cubicBezTo>
                    <a:pt x="18" y="188"/>
                    <a:pt x="18" y="190"/>
                    <a:pt x="19" y="191"/>
                  </a:cubicBezTo>
                  <a:cubicBezTo>
                    <a:pt x="19" y="193"/>
                    <a:pt x="19" y="193"/>
                    <a:pt x="21" y="194"/>
                  </a:cubicBezTo>
                  <a:cubicBezTo>
                    <a:pt x="22" y="195"/>
                    <a:pt x="26" y="195"/>
                    <a:pt x="27" y="195"/>
                  </a:cubicBezTo>
                  <a:cubicBezTo>
                    <a:pt x="33" y="195"/>
                    <a:pt x="38" y="192"/>
                    <a:pt x="43" y="191"/>
                  </a:cubicBezTo>
                  <a:cubicBezTo>
                    <a:pt x="52" y="188"/>
                    <a:pt x="61" y="187"/>
                    <a:pt x="70" y="187"/>
                  </a:cubicBezTo>
                  <a:cubicBezTo>
                    <a:pt x="84" y="186"/>
                    <a:pt x="98" y="186"/>
                    <a:pt x="112" y="186"/>
                  </a:cubicBezTo>
                  <a:cubicBezTo>
                    <a:pt x="126" y="185"/>
                    <a:pt x="140" y="182"/>
                    <a:pt x="153" y="180"/>
                  </a:cubicBezTo>
                  <a:cubicBezTo>
                    <a:pt x="160" y="180"/>
                    <a:pt x="166" y="179"/>
                    <a:pt x="173" y="179"/>
                  </a:cubicBezTo>
                  <a:cubicBezTo>
                    <a:pt x="180" y="178"/>
                    <a:pt x="188" y="178"/>
                    <a:pt x="194" y="177"/>
                  </a:cubicBezTo>
                  <a:cubicBezTo>
                    <a:pt x="198" y="177"/>
                    <a:pt x="202" y="177"/>
                    <a:pt x="205" y="177"/>
                  </a:cubicBezTo>
                  <a:cubicBezTo>
                    <a:pt x="207" y="177"/>
                    <a:pt x="209" y="176"/>
                    <a:pt x="211" y="176"/>
                  </a:cubicBezTo>
                  <a:cubicBezTo>
                    <a:pt x="211" y="157"/>
                    <a:pt x="210" y="140"/>
                    <a:pt x="207" y="122"/>
                  </a:cubicBezTo>
                  <a:cubicBezTo>
                    <a:pt x="205" y="112"/>
                    <a:pt x="203" y="104"/>
                    <a:pt x="200" y="95"/>
                  </a:cubicBezTo>
                  <a:cubicBezTo>
                    <a:pt x="196" y="84"/>
                    <a:pt x="194" y="75"/>
                    <a:pt x="194" y="63"/>
                  </a:cubicBezTo>
                  <a:cubicBezTo>
                    <a:pt x="194" y="42"/>
                    <a:pt x="194" y="20"/>
                    <a:pt x="194" y="0"/>
                  </a:cubicBezTo>
                  <a:cubicBezTo>
                    <a:pt x="179" y="0"/>
                    <a:pt x="166" y="2"/>
                    <a:pt x="152" y="4"/>
                  </a:cubicBezTo>
                  <a:cubicBezTo>
                    <a:pt x="145" y="6"/>
                    <a:pt x="138" y="6"/>
                    <a:pt x="132" y="7"/>
                  </a:cubicBezTo>
                  <a:cubicBezTo>
                    <a:pt x="117" y="10"/>
                    <a:pt x="102" y="11"/>
                    <a:pt x="87" y="12"/>
                  </a:cubicBezTo>
                  <a:cubicBezTo>
                    <a:pt x="69" y="14"/>
                    <a:pt x="55" y="13"/>
                    <a:pt x="38" y="20"/>
                  </a:cubicBezTo>
                  <a:cubicBezTo>
                    <a:pt x="33" y="22"/>
                    <a:pt x="27" y="24"/>
                    <a:pt x="23" y="27"/>
                  </a:cubicBezTo>
                  <a:cubicBezTo>
                    <a:pt x="21" y="28"/>
                    <a:pt x="18" y="29"/>
                    <a:pt x="16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13" y="32"/>
                    <a:pt x="13" y="32"/>
                    <a:pt x="14" y="32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1" name="Freeform 23"/>
            <p:cNvSpPr>
              <a:spLocks/>
            </p:cNvSpPr>
            <p:nvPr/>
          </p:nvSpPr>
          <p:spPr bwMode="auto">
            <a:xfrm>
              <a:off x="6877050" y="2987676"/>
              <a:ext cx="77787" cy="98425"/>
            </a:xfrm>
            <a:custGeom>
              <a:avLst/>
              <a:gdLst/>
              <a:ahLst/>
              <a:cxnLst>
                <a:cxn ang="0">
                  <a:pos x="2" y="26"/>
                </a:cxn>
                <a:cxn ang="0">
                  <a:pos x="2" y="10"/>
                </a:cxn>
                <a:cxn ang="0">
                  <a:pos x="7" y="8"/>
                </a:cxn>
                <a:cxn ang="0">
                  <a:pos x="20" y="3"/>
                </a:cxn>
                <a:cxn ang="0">
                  <a:pos x="44" y="4"/>
                </a:cxn>
                <a:cxn ang="0">
                  <a:pos x="47" y="11"/>
                </a:cxn>
                <a:cxn ang="0">
                  <a:pos x="46" y="34"/>
                </a:cxn>
                <a:cxn ang="0">
                  <a:pos x="42" y="43"/>
                </a:cxn>
                <a:cxn ang="0">
                  <a:pos x="30" y="55"/>
                </a:cxn>
                <a:cxn ang="0">
                  <a:pos x="28" y="59"/>
                </a:cxn>
                <a:cxn ang="0">
                  <a:pos x="28" y="62"/>
                </a:cxn>
              </a:cxnLst>
              <a:rect l="0" t="0" r="r" b="b"/>
              <a:pathLst>
                <a:path w="49" h="62">
                  <a:moveTo>
                    <a:pt x="2" y="26"/>
                  </a:moveTo>
                  <a:cubicBezTo>
                    <a:pt x="2" y="24"/>
                    <a:pt x="0" y="12"/>
                    <a:pt x="2" y="10"/>
                  </a:cubicBezTo>
                  <a:cubicBezTo>
                    <a:pt x="3" y="10"/>
                    <a:pt x="6" y="9"/>
                    <a:pt x="7" y="8"/>
                  </a:cubicBezTo>
                  <a:cubicBezTo>
                    <a:pt x="12" y="5"/>
                    <a:pt x="15" y="3"/>
                    <a:pt x="20" y="3"/>
                  </a:cubicBezTo>
                  <a:cubicBezTo>
                    <a:pt x="26" y="2"/>
                    <a:pt x="39" y="0"/>
                    <a:pt x="44" y="4"/>
                  </a:cubicBezTo>
                  <a:cubicBezTo>
                    <a:pt x="47" y="7"/>
                    <a:pt x="47" y="8"/>
                    <a:pt x="47" y="11"/>
                  </a:cubicBezTo>
                  <a:cubicBezTo>
                    <a:pt x="47" y="18"/>
                    <a:pt x="49" y="27"/>
                    <a:pt x="46" y="34"/>
                  </a:cubicBezTo>
                  <a:cubicBezTo>
                    <a:pt x="45" y="37"/>
                    <a:pt x="43" y="41"/>
                    <a:pt x="42" y="43"/>
                  </a:cubicBezTo>
                  <a:cubicBezTo>
                    <a:pt x="39" y="48"/>
                    <a:pt x="33" y="50"/>
                    <a:pt x="30" y="55"/>
                  </a:cubicBezTo>
                  <a:cubicBezTo>
                    <a:pt x="29" y="56"/>
                    <a:pt x="28" y="57"/>
                    <a:pt x="28" y="59"/>
                  </a:cubicBezTo>
                  <a:cubicBezTo>
                    <a:pt x="28" y="60"/>
                    <a:pt x="28" y="61"/>
                    <a:pt x="28" y="62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3" name="Freeform 25"/>
            <p:cNvSpPr>
              <a:spLocks/>
            </p:cNvSpPr>
            <p:nvPr/>
          </p:nvSpPr>
          <p:spPr bwMode="auto">
            <a:xfrm>
              <a:off x="6946900" y="3149601"/>
              <a:ext cx="38100" cy="31750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5" y="2"/>
                </a:cxn>
                <a:cxn ang="0">
                  <a:pos x="4" y="11"/>
                </a:cxn>
                <a:cxn ang="0">
                  <a:pos x="1" y="11"/>
                </a:cxn>
                <a:cxn ang="0">
                  <a:pos x="1" y="2"/>
                </a:cxn>
                <a:cxn ang="0">
                  <a:pos x="5" y="2"/>
                </a:cxn>
                <a:cxn ang="0">
                  <a:pos x="10" y="2"/>
                </a:cxn>
                <a:cxn ang="0">
                  <a:pos x="10" y="20"/>
                </a:cxn>
                <a:cxn ang="0">
                  <a:pos x="18" y="10"/>
                </a:cxn>
                <a:cxn ang="0">
                  <a:pos x="23" y="5"/>
                </a:cxn>
                <a:cxn ang="0">
                  <a:pos x="23" y="14"/>
                </a:cxn>
                <a:cxn ang="0">
                  <a:pos x="17" y="17"/>
                </a:cxn>
                <a:cxn ang="0">
                  <a:pos x="7" y="17"/>
                </a:cxn>
                <a:cxn ang="0">
                  <a:pos x="1" y="17"/>
                </a:cxn>
                <a:cxn ang="0">
                  <a:pos x="0" y="13"/>
                </a:cxn>
                <a:cxn ang="0">
                  <a:pos x="0" y="11"/>
                </a:cxn>
              </a:cxnLst>
              <a:rect l="0" t="0" r="r" b="b"/>
              <a:pathLst>
                <a:path w="24" h="20">
                  <a:moveTo>
                    <a:pt x="2" y="1"/>
                  </a:moveTo>
                  <a:cubicBezTo>
                    <a:pt x="4" y="1"/>
                    <a:pt x="5" y="0"/>
                    <a:pt x="5" y="2"/>
                  </a:cubicBezTo>
                  <a:cubicBezTo>
                    <a:pt x="5" y="5"/>
                    <a:pt x="6" y="9"/>
                    <a:pt x="4" y="11"/>
                  </a:cubicBezTo>
                  <a:cubicBezTo>
                    <a:pt x="3" y="12"/>
                    <a:pt x="3" y="11"/>
                    <a:pt x="1" y="11"/>
                  </a:cubicBezTo>
                  <a:cubicBezTo>
                    <a:pt x="1" y="8"/>
                    <a:pt x="1" y="5"/>
                    <a:pt x="1" y="2"/>
                  </a:cubicBezTo>
                  <a:cubicBezTo>
                    <a:pt x="3" y="2"/>
                    <a:pt x="4" y="2"/>
                    <a:pt x="5" y="2"/>
                  </a:cubicBezTo>
                  <a:cubicBezTo>
                    <a:pt x="7" y="2"/>
                    <a:pt x="9" y="2"/>
                    <a:pt x="10" y="2"/>
                  </a:cubicBezTo>
                  <a:cubicBezTo>
                    <a:pt x="10" y="8"/>
                    <a:pt x="10" y="15"/>
                    <a:pt x="10" y="20"/>
                  </a:cubicBezTo>
                  <a:cubicBezTo>
                    <a:pt x="13" y="16"/>
                    <a:pt x="15" y="14"/>
                    <a:pt x="18" y="10"/>
                  </a:cubicBezTo>
                  <a:cubicBezTo>
                    <a:pt x="20" y="8"/>
                    <a:pt x="22" y="6"/>
                    <a:pt x="23" y="5"/>
                  </a:cubicBezTo>
                  <a:cubicBezTo>
                    <a:pt x="23" y="8"/>
                    <a:pt x="24" y="11"/>
                    <a:pt x="23" y="14"/>
                  </a:cubicBezTo>
                  <a:cubicBezTo>
                    <a:pt x="22" y="16"/>
                    <a:pt x="19" y="16"/>
                    <a:pt x="17" y="17"/>
                  </a:cubicBezTo>
                  <a:cubicBezTo>
                    <a:pt x="14" y="17"/>
                    <a:pt x="10" y="17"/>
                    <a:pt x="7" y="17"/>
                  </a:cubicBezTo>
                  <a:cubicBezTo>
                    <a:pt x="5" y="17"/>
                    <a:pt x="3" y="17"/>
                    <a:pt x="1" y="17"/>
                  </a:cubicBezTo>
                  <a:cubicBezTo>
                    <a:pt x="1" y="16"/>
                    <a:pt x="1" y="14"/>
                    <a:pt x="0" y="13"/>
                  </a:cubicBezTo>
                  <a:cubicBezTo>
                    <a:pt x="0" y="12"/>
                    <a:pt x="0" y="11"/>
                    <a:pt x="0" y="11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5619750" y="2455863"/>
            <a:ext cx="93662" cy="279339"/>
            <a:chOff x="5619750" y="2455863"/>
            <a:chExt cx="93662" cy="279339"/>
          </a:xfrm>
        </p:grpSpPr>
        <p:sp>
          <p:nvSpPr>
            <p:cNvPr id="2062" name="Freeform 14"/>
            <p:cNvSpPr>
              <a:spLocks/>
            </p:cNvSpPr>
            <p:nvPr/>
          </p:nvSpPr>
          <p:spPr bwMode="auto">
            <a:xfrm>
              <a:off x="5619750" y="2455863"/>
              <a:ext cx="93662" cy="146050"/>
            </a:xfrm>
            <a:custGeom>
              <a:avLst/>
              <a:gdLst/>
              <a:ahLst/>
              <a:cxnLst>
                <a:cxn ang="0">
                  <a:pos x="7" y="12"/>
                </a:cxn>
                <a:cxn ang="0">
                  <a:pos x="2" y="7"/>
                </a:cxn>
                <a:cxn ang="0">
                  <a:pos x="2" y="4"/>
                </a:cxn>
                <a:cxn ang="0">
                  <a:pos x="20" y="3"/>
                </a:cxn>
                <a:cxn ang="0">
                  <a:pos x="54" y="4"/>
                </a:cxn>
                <a:cxn ang="0">
                  <a:pos x="57" y="21"/>
                </a:cxn>
                <a:cxn ang="0">
                  <a:pos x="52" y="36"/>
                </a:cxn>
                <a:cxn ang="0">
                  <a:pos x="36" y="49"/>
                </a:cxn>
                <a:cxn ang="0">
                  <a:pos x="22" y="59"/>
                </a:cxn>
                <a:cxn ang="0">
                  <a:pos x="11" y="66"/>
                </a:cxn>
                <a:cxn ang="0">
                  <a:pos x="5" y="73"/>
                </a:cxn>
                <a:cxn ang="0">
                  <a:pos x="5" y="85"/>
                </a:cxn>
                <a:cxn ang="0">
                  <a:pos x="11" y="89"/>
                </a:cxn>
                <a:cxn ang="0">
                  <a:pos x="13" y="92"/>
                </a:cxn>
              </a:cxnLst>
              <a:rect l="0" t="0" r="r" b="b"/>
              <a:pathLst>
                <a:path w="59" h="92">
                  <a:moveTo>
                    <a:pt x="7" y="12"/>
                  </a:moveTo>
                  <a:cubicBezTo>
                    <a:pt x="0" y="8"/>
                    <a:pt x="3" y="12"/>
                    <a:pt x="2" y="7"/>
                  </a:cubicBezTo>
                  <a:cubicBezTo>
                    <a:pt x="2" y="6"/>
                    <a:pt x="2" y="5"/>
                    <a:pt x="2" y="4"/>
                  </a:cubicBezTo>
                  <a:cubicBezTo>
                    <a:pt x="8" y="4"/>
                    <a:pt x="14" y="4"/>
                    <a:pt x="20" y="3"/>
                  </a:cubicBezTo>
                  <a:cubicBezTo>
                    <a:pt x="28" y="3"/>
                    <a:pt x="46" y="0"/>
                    <a:pt x="54" y="4"/>
                  </a:cubicBezTo>
                  <a:cubicBezTo>
                    <a:pt x="59" y="7"/>
                    <a:pt x="57" y="17"/>
                    <a:pt x="57" y="21"/>
                  </a:cubicBezTo>
                  <a:cubicBezTo>
                    <a:pt x="57" y="28"/>
                    <a:pt x="58" y="31"/>
                    <a:pt x="52" y="36"/>
                  </a:cubicBezTo>
                  <a:cubicBezTo>
                    <a:pt x="47" y="40"/>
                    <a:pt x="42" y="45"/>
                    <a:pt x="36" y="49"/>
                  </a:cubicBezTo>
                  <a:cubicBezTo>
                    <a:pt x="31" y="52"/>
                    <a:pt x="26" y="56"/>
                    <a:pt x="22" y="59"/>
                  </a:cubicBezTo>
                  <a:cubicBezTo>
                    <a:pt x="18" y="61"/>
                    <a:pt x="15" y="64"/>
                    <a:pt x="11" y="66"/>
                  </a:cubicBezTo>
                  <a:cubicBezTo>
                    <a:pt x="7" y="68"/>
                    <a:pt x="5" y="69"/>
                    <a:pt x="5" y="73"/>
                  </a:cubicBezTo>
                  <a:cubicBezTo>
                    <a:pt x="4" y="75"/>
                    <a:pt x="4" y="83"/>
                    <a:pt x="5" y="85"/>
                  </a:cubicBezTo>
                  <a:cubicBezTo>
                    <a:pt x="6" y="86"/>
                    <a:pt x="9" y="88"/>
                    <a:pt x="11" y="89"/>
                  </a:cubicBezTo>
                  <a:cubicBezTo>
                    <a:pt x="13" y="91"/>
                    <a:pt x="12" y="91"/>
                    <a:pt x="13" y="92"/>
                  </a:cubicBezTo>
                </a:path>
              </a:pathLst>
            </a:custGeom>
            <a:noFill/>
            <a:ln w="36513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619986" y="2667942"/>
              <a:ext cx="80903" cy="67260"/>
            </a:xfrm>
            <a:custGeom>
              <a:avLst/>
              <a:gdLst>
                <a:gd name="connsiteX0" fmla="*/ 1881 w 80903"/>
                <a:gd name="connsiteY0" fmla="*/ 30102 h 67260"/>
                <a:gd name="connsiteX1" fmla="*/ 58325 w 80903"/>
                <a:gd name="connsiteY1" fmla="*/ 41391 h 67260"/>
                <a:gd name="connsiteX2" fmla="*/ 24458 w 80903"/>
                <a:gd name="connsiteY2" fmla="*/ 63969 h 67260"/>
                <a:gd name="connsiteX3" fmla="*/ 13170 w 80903"/>
                <a:gd name="connsiteY3" fmla="*/ 30102 h 67260"/>
                <a:gd name="connsiteX4" fmla="*/ 80903 w 80903"/>
                <a:gd name="connsiteY4" fmla="*/ 30102 h 67260"/>
                <a:gd name="connsiteX5" fmla="*/ 47036 w 80903"/>
                <a:gd name="connsiteY5" fmla="*/ 41391 h 67260"/>
                <a:gd name="connsiteX6" fmla="*/ 1881 w 80903"/>
                <a:gd name="connsiteY6" fmla="*/ 30102 h 67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0903" h="67260">
                  <a:moveTo>
                    <a:pt x="1881" y="30102"/>
                  </a:moveTo>
                  <a:cubicBezTo>
                    <a:pt x="3762" y="30102"/>
                    <a:pt x="47682" y="25426"/>
                    <a:pt x="58325" y="41391"/>
                  </a:cubicBezTo>
                  <a:cubicBezTo>
                    <a:pt x="65851" y="52680"/>
                    <a:pt x="37621" y="67260"/>
                    <a:pt x="24458" y="63969"/>
                  </a:cubicBezTo>
                  <a:cubicBezTo>
                    <a:pt x="12914" y="61083"/>
                    <a:pt x="16933" y="41391"/>
                    <a:pt x="13170" y="30102"/>
                  </a:cubicBezTo>
                  <a:cubicBezTo>
                    <a:pt x="13170" y="30102"/>
                    <a:pt x="80903" y="0"/>
                    <a:pt x="80903" y="30102"/>
                  </a:cubicBezTo>
                  <a:cubicBezTo>
                    <a:pt x="80903" y="42002"/>
                    <a:pt x="57679" y="36069"/>
                    <a:pt x="47036" y="41391"/>
                  </a:cubicBezTo>
                  <a:cubicBezTo>
                    <a:pt x="42276" y="43771"/>
                    <a:pt x="0" y="30102"/>
                    <a:pt x="1881" y="30102"/>
                  </a:cubicBez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3" grpId="0" animBg="1"/>
      <p:bldP spid="44" grpId="0"/>
      <p:bldP spid="44" grpId="1"/>
      <p:bldP spid="50" grpId="0"/>
      <p:bldP spid="205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24987</TotalTime>
  <Words>254</Words>
  <Application>Microsoft Office PowerPoint</Application>
  <PresentationFormat>On-screen Show (16:9)</PresentationFormat>
  <Paragraphs>44</Paragraphs>
  <Slides>12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Courier New</vt:lpstr>
      <vt:lpstr>MS PGothic</vt:lpstr>
      <vt:lpstr>Orly's Font 2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311</cp:revision>
  <dcterms:created xsi:type="dcterms:W3CDTF">2011-06-12T17:04:43Z</dcterms:created>
  <dcterms:modified xsi:type="dcterms:W3CDTF">2015-06-07T11:56:07Z</dcterms:modified>
</cp:coreProperties>
</file>